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9" r:id="rId1"/>
  </p:sldMasterIdLst>
  <p:sldIdLst>
    <p:sldId id="256" r:id="rId2"/>
    <p:sldId id="257" r:id="rId3"/>
    <p:sldId id="286" r:id="rId4"/>
    <p:sldId id="265" r:id="rId5"/>
    <p:sldId id="260" r:id="rId6"/>
    <p:sldId id="287" r:id="rId7"/>
    <p:sldId id="258" r:id="rId8"/>
    <p:sldId id="259" r:id="rId9"/>
    <p:sldId id="261" r:id="rId10"/>
    <p:sldId id="288" r:id="rId11"/>
    <p:sldId id="263" r:id="rId12"/>
    <p:sldId id="264" r:id="rId13"/>
    <p:sldId id="266" r:id="rId14"/>
    <p:sldId id="289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7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99"/>
    <a:srgbClr val="DE6C5D"/>
    <a:srgbClr val="FFFF99"/>
    <a:srgbClr val="C0C29A"/>
    <a:srgbClr val="009999"/>
    <a:srgbClr val="C8AD8C"/>
    <a:srgbClr val="F2A16A"/>
    <a:srgbClr val="99AAB8"/>
    <a:srgbClr val="F6D9D0"/>
    <a:srgbClr val="BEE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76" autoAdjust="0"/>
    <p:restoredTop sz="94660"/>
  </p:normalViewPr>
  <p:slideViewPr>
    <p:cSldViewPr snapToGrid="0">
      <p:cViewPr varScale="1">
        <p:scale>
          <a:sx n="54" d="100"/>
          <a:sy n="54" d="100"/>
        </p:scale>
        <p:origin x="1051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D:\DA\Course%208-Google%20Data%20Analytics%20Capstone%20Complete%20a%20Case%20Study\Week%201\Case%20Study%202\Fitabase%20Data%204.12.16-5.12.16\Usable_Files\Excel\Main%20Files\dailyActivity_merged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\Course%208-Google%20Data%20Analytics%20Capstone%20Complete%20a%20Case%20Study\Week%201\Case%20Study%202\Fitabase%20Data%204.12.16-5.12.16\Usable_Files\Excel\Main%20Files\dailyActivity_merge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D:\DA\Course%208-Google%20Data%20Analytics%20Capstone%20Complete%20a%20Case%20Study\Week%201\Case%20Study%202\Fitabase%20Data%204.12.16-5.12.16\Usable_Files\Excel\Main%20Files\dailyActivity_merged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D:\DA\Course%208-Google%20Data%20Analytics%20Capstone%20Complete%20a%20Case%20Study\Week%201\Case%20Study%202\Fitabase%20Data%204.12.16-5.12.16\Usable_Files\Excel\Main%20Files\dailyActivity_merged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D:\DA\Course%208-Google%20Data%20Analytics%20Capstone%20Complete%20a%20Case%20Study\Week%201\Case%20Study%202\Fitabase%20Data%204.12.16-5.12.16\Usable_Files\Excel\Main%20Files\dailyActivity_merged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\Course%208-Google%20Data%20Analytics%20Capstone%20Complete%20a%20Case%20Study\Week%201\Case%20Study%202\Fitabase%20Data%204.12.16-5.12.16\Usable_Files\Excel\Main%20Files\dailyActivity_merged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\Course%208-Google%20Data%20Analytics%20Capstone%20Complete%20a%20Case%20Study\Week%201\Case%20Study%202\Fitabase%20Data%204.12.16-5.12.16\Usable_Files\Excel\Main%20Files\dailyActivity_merged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D:\DA\Course%208-Google%20Data%20Analytics%20Capstone%20Complete%20a%20Case%20Study\Week%201\Case%20Study%202\Fitabase%20Data%204.12.16-5.12.16\Usable_Files\Excel\Main%20Files\weightLogInfo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[dailyActivity_merged.xlsx]1!PivotTable2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No. of times User logged in App across the Week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3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4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5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'1'!$B$22:$B$23</c:f>
              <c:strCache>
                <c:ptCount val="1"/>
                <c:pt idx="0">
                  <c:v>Total</c:v>
                </c:pt>
              </c:strCache>
            </c:strRef>
          </c:tx>
          <c:spPr>
            <a:blipFill rotWithShape="1">
              <a:blip xmlns:r="http://schemas.openxmlformats.org/officeDocument/2006/relationships" r:embed="rId3">
                <a:duotone>
                  <a:schemeClr val="accent5">
                    <a:shade val="36000"/>
                    <a:satMod val="120000"/>
                  </a:schemeClr>
                  <a:schemeClr val="accent5">
                    <a:tint val="40000"/>
                  </a:schemeClr>
                </a:duotone>
              </a:blip>
              <a:tile tx="0" ty="0" sx="60000" sy="59000" flip="none" algn="tl"/>
            </a:blipFill>
            <a:ln>
              <a:noFill/>
            </a:ln>
            <a:effectLst>
              <a:outerShdw blurRad="50800" dist="19050" dir="5400000" algn="tl" rotWithShape="0">
                <a:srgbClr val="000000">
                  <a:alpha val="60000"/>
                </a:srgbClr>
              </a:outerShdw>
              <a:softEdge rad="12700"/>
            </a:effectLst>
          </c:spPr>
          <c:invertIfNegative val="0"/>
          <c:dLbls>
            <c:spPr>
              <a:gradFill>
                <a:gsLst>
                  <a:gs pos="32000">
                    <a:srgbClr val="BEE0FC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58000">
                    <a:schemeClr val="accent6">
                      <a:lumMod val="20000"/>
                      <a:lumOff val="80000"/>
                    </a:schemeClr>
                  </a:gs>
                  <a:gs pos="98000">
                    <a:srgbClr val="C0DEF8"/>
                  </a:gs>
                  <a:gs pos="68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'1'!$A$24:$A$31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'1'!$B$24:$B$31</c:f>
              <c:numCache>
                <c:formatCode>General</c:formatCode>
                <c:ptCount val="7"/>
                <c:pt idx="0">
                  <c:v>112</c:v>
                </c:pt>
                <c:pt idx="1">
                  <c:v>152</c:v>
                </c:pt>
                <c:pt idx="2">
                  <c:v>123</c:v>
                </c:pt>
                <c:pt idx="3">
                  <c:v>126</c:v>
                </c:pt>
                <c:pt idx="4">
                  <c:v>153</c:v>
                </c:pt>
                <c:pt idx="5">
                  <c:v>148</c:v>
                </c:pt>
                <c:pt idx="6">
                  <c:v>126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4A-407F-A258-08C7FF7FDB8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86677688"/>
        <c:axId val="386679656"/>
      </c:barChart>
      <c:catAx>
        <c:axId val="386677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679656"/>
        <c:crosses val="autoZero"/>
        <c:auto val="1"/>
        <c:lblAlgn val="ctr"/>
        <c:lblOffset val="100"/>
        <c:noMultiLvlLbl val="0"/>
      </c:catAx>
      <c:valAx>
        <c:axId val="3866796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677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152863778215002E-2"/>
          <c:y val="0.16844976874493275"/>
          <c:w val="0.51462770179578332"/>
          <c:h val="0.79794683585939463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gradFill>
                <a:gsLst>
                  <a:gs pos="2000">
                    <a:schemeClr val="accent1">
                      <a:lumMod val="5000"/>
                      <a:lumOff val="95000"/>
                    </a:schemeClr>
                  </a:gs>
                  <a:gs pos="12000">
                    <a:schemeClr val="accent6">
                      <a:lumMod val="20000"/>
                      <a:lumOff val="80000"/>
                    </a:schemeClr>
                  </a:gs>
                  <a:gs pos="53000">
                    <a:srgbClr val="CCFF99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19050" dir="5400000" algn="tl" rotWithShape="0">
                  <a:srgbClr val="000000">
                    <a:alpha val="60000"/>
                  </a:srgbClr>
                </a:outerShdw>
                <a:softEdge rad="12700"/>
              </a:effectLst>
            </c:spPr>
            <c:extLst>
              <c:ext xmlns:c16="http://schemas.microsoft.com/office/drawing/2014/chart" uri="{C3380CC4-5D6E-409C-BE32-E72D297353CC}">
                <c16:uniqueId val="{00000001-0714-4C80-8BD5-F9091C4DEFF8}"/>
              </c:ext>
            </c:extLst>
          </c:dPt>
          <c:dPt>
            <c:idx val="1"/>
            <c:bubble3D val="0"/>
            <c:spPr>
              <a:gradFill>
                <a:gsLst>
                  <a:gs pos="2000">
                    <a:srgbClr val="009999"/>
                  </a:gs>
                  <a:gs pos="85000">
                    <a:schemeClr val="accent6">
                      <a:lumMod val="20000"/>
                      <a:lumOff val="80000"/>
                    </a:schemeClr>
                  </a:gs>
                  <a:gs pos="94000">
                    <a:srgbClr val="CCFF99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19050" dir="5400000" algn="tl" rotWithShape="0">
                  <a:srgbClr val="000000">
                    <a:alpha val="60000"/>
                  </a:srgbClr>
                </a:outerShdw>
                <a:softEdge rad="12700"/>
              </a:effectLst>
            </c:spPr>
            <c:extLst>
              <c:ext xmlns:c16="http://schemas.microsoft.com/office/drawing/2014/chart" uri="{C3380CC4-5D6E-409C-BE32-E72D297353CC}">
                <c16:uniqueId val="{00000003-0714-4C80-8BD5-F9091C4DEFF8}"/>
              </c:ext>
            </c:extLst>
          </c:dPt>
          <c:dPt>
            <c:idx val="2"/>
            <c:bubble3D val="0"/>
            <c:spPr>
              <a:gradFill>
                <a:gsLst>
                  <a:gs pos="2000">
                    <a:schemeClr val="accent2"/>
                  </a:gs>
                  <a:gs pos="85000">
                    <a:schemeClr val="accent6">
                      <a:lumMod val="20000"/>
                      <a:lumOff val="80000"/>
                    </a:schemeClr>
                  </a:gs>
                  <a:gs pos="94000">
                    <a:srgbClr val="CCFF99"/>
                  </a:gs>
                </a:gsLst>
                <a:lin ang="5400000" scaled="1"/>
              </a:gradFill>
              <a:ln>
                <a:solidFill>
                  <a:srgbClr val="F2A16A"/>
                </a:solidFill>
              </a:ln>
              <a:effectLst>
                <a:outerShdw blurRad="50800" dist="19050" dir="5400000" algn="tl" rotWithShape="0">
                  <a:srgbClr val="000000">
                    <a:alpha val="60000"/>
                  </a:srgbClr>
                </a:outerShdw>
                <a:softEdge rad="12700"/>
              </a:effectLst>
            </c:spPr>
            <c:extLst>
              <c:ext xmlns:c16="http://schemas.microsoft.com/office/drawing/2014/chart" uri="{C3380CC4-5D6E-409C-BE32-E72D297353CC}">
                <c16:uniqueId val="{00000005-0714-4C80-8BD5-F9091C4DEFF8}"/>
              </c:ext>
            </c:extLst>
          </c:dPt>
          <c:dPt>
            <c:idx val="3"/>
            <c:bubble3D val="0"/>
            <c:spPr>
              <a:gradFill>
                <a:gsLst>
                  <a:gs pos="44000">
                    <a:schemeClr val="accent4"/>
                  </a:gs>
                  <a:gs pos="85000">
                    <a:schemeClr val="accent6">
                      <a:lumMod val="20000"/>
                      <a:lumOff val="80000"/>
                    </a:schemeClr>
                  </a:gs>
                  <a:gs pos="94000">
                    <a:srgbClr val="CCFF99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19050" dir="5400000" algn="tl" rotWithShape="0">
                  <a:srgbClr val="000000">
                    <a:alpha val="60000"/>
                  </a:srgbClr>
                </a:outerShdw>
                <a:softEdge rad="12700"/>
              </a:effectLst>
            </c:spPr>
            <c:extLst>
              <c:ext xmlns:c16="http://schemas.microsoft.com/office/drawing/2014/chart" uri="{C3380CC4-5D6E-409C-BE32-E72D297353CC}">
                <c16:uniqueId val="{00000007-0714-4C80-8BD5-F9091C4DEFF8}"/>
              </c:ext>
            </c:extLst>
          </c:dPt>
          <c:dLbls>
            <c:dLbl>
              <c:idx val="2"/>
              <c:layout>
                <c:manualLayout>
                  <c:x val="-2.4430966600525756E-2"/>
                  <c:y val="-5.5209803022040638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714-4C80-8BD5-F9091C4DEFF8}"/>
                </c:ext>
              </c:extLst>
            </c:dLbl>
            <c:dLbl>
              <c:idx val="3"/>
              <c:layout>
                <c:manualLayout>
                  <c:x val="1.5675000747239952E-2"/>
                  <c:y val="1.157303216796937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714-4C80-8BD5-F9091C4DEFF8}"/>
                </c:ext>
              </c:extLst>
            </c:dLbl>
            <c:spPr>
              <a:solidFill>
                <a:schemeClr val="bg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effectLst>
                      <a:outerShdw blurRad="1066800" dir="1038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'1'!$J$4:$M$4</c:f>
              <c:strCache>
                <c:ptCount val="4"/>
                <c:pt idx="0">
                  <c:v>SedentaryMinutes</c:v>
                </c:pt>
                <c:pt idx="1">
                  <c:v>LightlyActiveMinutes</c:v>
                </c:pt>
                <c:pt idx="2">
                  <c:v>FairlyActiveMinutes</c:v>
                </c:pt>
                <c:pt idx="3">
                  <c:v>VeryActiveMinutes</c:v>
                </c:pt>
              </c:strCache>
            </c:strRef>
          </c:cat>
          <c:val>
            <c:numRef>
              <c:f>'1'!$J$5:$M$5</c:f>
              <c:numCache>
                <c:formatCode>0%</c:formatCode>
                <c:ptCount val="4"/>
                <c:pt idx="0">
                  <c:v>0.81</c:v>
                </c:pt>
                <c:pt idx="1">
                  <c:v>0.16</c:v>
                </c:pt>
                <c:pt idx="2">
                  <c:v>0.01</c:v>
                </c:pt>
                <c:pt idx="3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714-4C80-8BD5-F9091C4DEFF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32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[dailyActivity_merged.xlsx]1!PivotTable3</c:name>
    <c:fmtId val="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5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6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7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8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9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0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1"/>
        <c:spPr>
          <a:blipFill rotWithShape="1">
            <a:blip xmlns:r="http://schemas.openxmlformats.org/officeDocument/2006/relationships" r:embed="rId3">
              <a:duotone>
                <a:schemeClr val="accent2">
                  <a:shade val="36000"/>
                  <a:satMod val="120000"/>
                </a:schemeClr>
                <a:schemeClr val="accent2">
                  <a:tint val="40000"/>
                </a:schemeClr>
              </a:duotone>
            </a:blip>
            <a:tile tx="0" ty="0" sx="60000" sy="59000" flip="none" algn="tl"/>
          </a:blip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</c:pivotFmts>
    <c:plotArea>
      <c:layout/>
      <c:areaChart>
        <c:grouping val="standard"/>
        <c:varyColors val="0"/>
        <c:ser>
          <c:idx val="2"/>
          <c:order val="2"/>
          <c:tx>
            <c:strRef>
              <c:f>'1'!$D$34:$D$35</c:f>
              <c:strCache>
                <c:ptCount val="1"/>
                <c:pt idx="0">
                  <c:v>Avg. of FairlyActiveMinutes</c:v>
                </c:pt>
              </c:strCache>
            </c:strRef>
          </c:tx>
          <c:spPr>
            <a:gradFill>
              <a:gsLst>
                <a:gs pos="100000">
                  <a:srgbClr val="D3ECB9">
                    <a:alpha val="0"/>
                    <a:lumMod val="30000"/>
                  </a:srgbClr>
                </a:gs>
                <a:gs pos="91000">
                  <a:srgbClr val="CCFF99"/>
                </a:gs>
                <a:gs pos="3000">
                  <a:schemeClr val="bg1">
                    <a:lumMod val="8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dist="19050" sx="1000" sy="1000" algn="ctr" rotWithShape="0">
                <a:srgbClr val="CCFF99">
                  <a:alpha val="8000"/>
                </a:srgbClr>
              </a:outerShdw>
              <a:softEdge rad="0"/>
            </a:effectLst>
          </c:spPr>
          <c:cat>
            <c:strRef>
              <c:f>'1'!$A$36:$A$43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'1'!$D$36:$D$43</c:f>
              <c:numCache>
                <c:formatCode>0</c:formatCode>
                <c:ptCount val="7"/>
                <c:pt idx="0">
                  <c:v>11.991071428571429</c:v>
                </c:pt>
                <c:pt idx="1">
                  <c:v>14.513157894736842</c:v>
                </c:pt>
                <c:pt idx="2">
                  <c:v>14.463414634146341</c:v>
                </c:pt>
                <c:pt idx="3">
                  <c:v>13.595238095238095</c:v>
                </c:pt>
                <c:pt idx="4">
                  <c:v>13.392156862745098</c:v>
                </c:pt>
                <c:pt idx="5">
                  <c:v>15.243243243243244</c:v>
                </c:pt>
                <c:pt idx="6">
                  <c:v>11.15079365079365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3D-441F-A3DD-1A5DD9F9B6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6628216"/>
        <c:axId val="356628872"/>
      </c:areaChart>
      <c:barChart>
        <c:barDir val="col"/>
        <c:grouping val="stacked"/>
        <c:varyColors val="0"/>
        <c:ser>
          <c:idx val="0"/>
          <c:order val="0"/>
          <c:tx>
            <c:strRef>
              <c:f>'1'!$B$34:$B$35</c:f>
              <c:strCache>
                <c:ptCount val="1"/>
                <c:pt idx="0">
                  <c:v>Avg. of SedentaryMinutes</c:v>
                </c:pt>
              </c:strCache>
            </c:strRef>
          </c:tx>
          <c:spPr>
            <a:gradFill rotWithShape="1">
              <a:gsLst>
                <a:gs pos="22000">
                  <a:srgbClr val="99AAB8"/>
                </a:gs>
                <a:gs pos="95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'1'!$A$36:$A$43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'1'!$B$36:$B$43</c:f>
              <c:numCache>
                <c:formatCode>0</c:formatCode>
                <c:ptCount val="7"/>
                <c:pt idx="0">
                  <c:v>957.58928571428567</c:v>
                </c:pt>
                <c:pt idx="1">
                  <c:v>995.29605263157896</c:v>
                </c:pt>
                <c:pt idx="2">
                  <c:v>991.48780487804879</c:v>
                </c:pt>
                <c:pt idx="3">
                  <c:v>1013.6587301587301</c:v>
                </c:pt>
                <c:pt idx="4">
                  <c:v>993.98039215686276</c:v>
                </c:pt>
                <c:pt idx="5">
                  <c:v>963.60810810810813</c:v>
                </c:pt>
                <c:pt idx="6">
                  <c:v>1022.5079365079365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3D-441F-A3DD-1A5DD9F9B6A3}"/>
            </c:ext>
          </c:extLst>
        </c:ser>
        <c:ser>
          <c:idx val="1"/>
          <c:order val="1"/>
          <c:tx>
            <c:strRef>
              <c:f>'1'!$C$34:$C$35</c:f>
              <c:strCache>
                <c:ptCount val="1"/>
                <c:pt idx="0">
                  <c:v>Avg.of LightlyActiveMinutes</c:v>
                </c:pt>
              </c:strCache>
            </c:strRef>
          </c:tx>
          <c:spPr>
            <a:gradFill rotWithShape="1">
              <a:gsLst>
                <a:gs pos="0">
                  <a:srgbClr val="F2A16A"/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'1'!$A$36:$A$43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'1'!$C$36:$C$43</c:f>
              <c:numCache>
                <c:formatCode>0</c:formatCode>
                <c:ptCount val="7"/>
                <c:pt idx="0">
                  <c:v>175.92857142857142</c:v>
                </c:pt>
                <c:pt idx="1">
                  <c:v>185.17763157894737</c:v>
                </c:pt>
                <c:pt idx="2">
                  <c:v>191.04065040650406</c:v>
                </c:pt>
                <c:pt idx="3">
                  <c:v>199.85714285714286</c:v>
                </c:pt>
                <c:pt idx="4">
                  <c:v>197.91503267973857</c:v>
                </c:pt>
                <c:pt idx="5">
                  <c:v>207.81081081081081</c:v>
                </c:pt>
                <c:pt idx="6">
                  <c:v>187.9047619047619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53D-441F-A3DD-1A5DD9F9B6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356615424"/>
        <c:axId val="356623624"/>
      </c:barChart>
      <c:lineChart>
        <c:grouping val="standard"/>
        <c:varyColors val="0"/>
        <c:ser>
          <c:idx val="3"/>
          <c:order val="3"/>
          <c:tx>
            <c:strRef>
              <c:f>'1'!$E$34:$E$35</c:f>
              <c:strCache>
                <c:ptCount val="1"/>
                <c:pt idx="0">
                  <c:v>Avg. of VeryActiveMinutes</c:v>
                </c:pt>
              </c:strCache>
            </c:strRef>
          </c:tx>
          <c:spPr>
            <a:ln w="34925" cap="rnd">
              <a:solidFill>
                <a:schemeClr val="accent2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>
                    <a:lumMod val="60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'1'!$A$36:$A$43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'1'!$E$36:$E$43</c:f>
              <c:numCache>
                <c:formatCode>0</c:formatCode>
                <c:ptCount val="7"/>
                <c:pt idx="0">
                  <c:v>21.383928571428573</c:v>
                </c:pt>
                <c:pt idx="1">
                  <c:v>20.282894736842106</c:v>
                </c:pt>
                <c:pt idx="2">
                  <c:v>23.016260162601625</c:v>
                </c:pt>
                <c:pt idx="3">
                  <c:v>21.944444444444443</c:v>
                </c:pt>
                <c:pt idx="4">
                  <c:v>18.705882352941178</c:v>
                </c:pt>
                <c:pt idx="5">
                  <c:v>22.655405405405407</c:v>
                </c:pt>
                <c:pt idx="6">
                  <c:v>20.682539682539684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53D-441F-A3DD-1A5DD9F9B6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6628216"/>
        <c:axId val="356628872"/>
      </c:lineChart>
      <c:catAx>
        <c:axId val="35661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623624"/>
        <c:crosses val="autoZero"/>
        <c:auto val="1"/>
        <c:lblAlgn val="ctr"/>
        <c:lblOffset val="100"/>
        <c:noMultiLvlLbl val="0"/>
      </c:catAx>
      <c:valAx>
        <c:axId val="356623624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615424"/>
        <c:crosses val="autoZero"/>
        <c:crossBetween val="between"/>
      </c:valAx>
      <c:valAx>
        <c:axId val="356628872"/>
        <c:scaling>
          <c:orientation val="minMax"/>
        </c:scaling>
        <c:delete val="0"/>
        <c:axPos val="r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628216"/>
        <c:crosses val="max"/>
        <c:crossBetween val="between"/>
      </c:valAx>
      <c:catAx>
        <c:axId val="3566282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566288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8000">
              <a:schemeClr val="accent3">
                <a:lumMod val="0"/>
                <a:lumOff val="100000"/>
              </a:schemeClr>
            </a:gs>
            <a:gs pos="41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[dailyActivity_merged.xlsx]2!PivotTable5</c:name>
    <c:fmtId val="3"/>
  </c:pivotSource>
  <c:chart>
    <c:autoTitleDeleted val="1"/>
    <c:pivotFmts>
      <c:pivotFmt>
        <c:idx val="0"/>
      </c:pivotFmt>
      <c:pivotFmt>
        <c:idx val="1"/>
      </c:pivotFmt>
      <c:pivotFmt>
        <c:idx val="2"/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layout>
            <c:manualLayout>
              <c:x val="-5.833333333333332E-2"/>
              <c:y val="-6.018518518518518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layout>
            <c:manualLayout>
              <c:x val="-4.4444444444444446E-2"/>
              <c:y val="-6.018518518518518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layout>
            <c:manualLayout>
              <c:x val="-8.3333333333333332E-3"/>
              <c:y val="1.851851851851847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layout>
            <c:manualLayout>
              <c:x val="-2.7777777777777779E-3"/>
              <c:y val="-1.388888888888891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layout>
            <c:manualLayout>
              <c:x val="-1.9444444444444445E-2"/>
              <c:y val="4.166666666666666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layout>
            <c:manualLayout>
              <c:x val="-1.9444444444444545E-2"/>
              <c:y val="-2.777777777777780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layout>
            <c:manualLayout>
              <c:x val="-3.8888888888889091E-2"/>
              <c:y val="5.092592592592592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layout>
            <c:manualLayout>
              <c:x val="-5.833333333333332E-2"/>
              <c:y val="-6.018518518518518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layout>
            <c:manualLayout>
              <c:x val="-4.4444444444444446E-2"/>
              <c:y val="-6.018518518518518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layout>
            <c:manualLayout>
              <c:x val="-8.3333333333333332E-3"/>
              <c:y val="1.851851851851847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layout>
            <c:manualLayout>
              <c:x val="-2.7777777777777779E-3"/>
              <c:y val="-1.388888888888891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layout>
            <c:manualLayout>
              <c:x val="-1.9444444444444445E-2"/>
              <c:y val="4.166666666666666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layout>
            <c:manualLayout>
              <c:x val="-1.9444444444444545E-2"/>
              <c:y val="-2.777777777777780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layout>
            <c:manualLayout>
              <c:x val="-3.8888888888889091E-2"/>
              <c:y val="5.092592592592592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23"/>
        <c:spPr>
          <a:blipFill rotWithShape="1">
            <a:blip xmlns:r="http://schemas.openxmlformats.org/officeDocument/2006/relationships" r:embed="rId3">
              <a:duotone>
                <a:schemeClr val="accent1">
                  <a:shade val="36000"/>
                  <a:satMod val="120000"/>
                </a:schemeClr>
                <a:schemeClr val="accent1">
                  <a:tint val="40000"/>
                </a:schemeClr>
              </a:duotone>
            </a:blip>
            <a:tile tx="0" ty="0" sx="60000" sy="59000" flip="none" algn="tl"/>
          </a:blip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blipFill rotWithShape="1">
            <a:blip xmlns:r="http://schemas.openxmlformats.org/officeDocument/2006/relationships" r:embed="rId3">
              <a:duotone>
                <a:schemeClr val="accent1">
                  <a:shade val="36000"/>
                  <a:satMod val="120000"/>
                </a:schemeClr>
                <a:schemeClr val="accent1">
                  <a:tint val="40000"/>
                </a:schemeClr>
              </a:duotone>
            </a:blip>
            <a:tile tx="0" ty="0" sx="60000" sy="59000" flip="none" algn="tl"/>
          </a:blip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layout>
            <c:manualLayout>
              <c:x val="-5.833333333333332E-2"/>
              <c:y val="-6.018518518518518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blipFill rotWithShape="1">
            <a:blip xmlns:r="http://schemas.openxmlformats.org/officeDocument/2006/relationships" r:embed="rId3">
              <a:duotone>
                <a:schemeClr val="accent1">
                  <a:shade val="36000"/>
                  <a:satMod val="120000"/>
                </a:schemeClr>
                <a:schemeClr val="accent1">
                  <a:tint val="40000"/>
                </a:schemeClr>
              </a:duotone>
            </a:blip>
            <a:tile tx="0" ty="0" sx="60000" sy="59000" flip="none" algn="tl"/>
          </a:blip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layout>
            <c:manualLayout>
              <c:x val="-4.4444444444444446E-2"/>
              <c:y val="-6.018518518518518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blipFill rotWithShape="1">
            <a:blip xmlns:r="http://schemas.openxmlformats.org/officeDocument/2006/relationships" r:embed="rId3">
              <a:duotone>
                <a:schemeClr val="accent1">
                  <a:shade val="36000"/>
                  <a:satMod val="120000"/>
                </a:schemeClr>
                <a:schemeClr val="accent1">
                  <a:tint val="40000"/>
                </a:schemeClr>
              </a:duotone>
            </a:blip>
            <a:tile tx="0" ty="0" sx="60000" sy="59000" flip="none" algn="tl"/>
          </a:blip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layout>
            <c:manualLayout>
              <c:x val="-8.3333333333333332E-3"/>
              <c:y val="1.851851851851847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blipFill rotWithShape="1">
            <a:blip xmlns:r="http://schemas.openxmlformats.org/officeDocument/2006/relationships" r:embed="rId3">
              <a:duotone>
                <a:schemeClr val="accent1">
                  <a:shade val="36000"/>
                  <a:satMod val="120000"/>
                </a:schemeClr>
                <a:schemeClr val="accent1">
                  <a:tint val="40000"/>
                </a:schemeClr>
              </a:duotone>
            </a:blip>
            <a:tile tx="0" ty="0" sx="60000" sy="59000" flip="none" algn="tl"/>
          </a:blip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layout>
            <c:manualLayout>
              <c:x val="-2.7777777777777779E-3"/>
              <c:y val="-1.388888888888891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blipFill rotWithShape="1">
            <a:blip xmlns:r="http://schemas.openxmlformats.org/officeDocument/2006/relationships" r:embed="rId3">
              <a:duotone>
                <a:schemeClr val="accent1">
                  <a:shade val="36000"/>
                  <a:satMod val="120000"/>
                </a:schemeClr>
                <a:schemeClr val="accent1">
                  <a:tint val="40000"/>
                </a:schemeClr>
              </a:duotone>
            </a:blip>
            <a:tile tx="0" ty="0" sx="60000" sy="59000" flip="none" algn="tl"/>
          </a:blip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layout>
            <c:manualLayout>
              <c:x val="-1.9444444444444445E-2"/>
              <c:y val="4.166666666666666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blipFill rotWithShape="1">
            <a:blip xmlns:r="http://schemas.openxmlformats.org/officeDocument/2006/relationships" r:embed="rId3">
              <a:duotone>
                <a:schemeClr val="accent1">
                  <a:shade val="36000"/>
                  <a:satMod val="120000"/>
                </a:schemeClr>
                <a:schemeClr val="accent1">
                  <a:tint val="40000"/>
                </a:schemeClr>
              </a:duotone>
            </a:blip>
            <a:tile tx="0" ty="0" sx="60000" sy="59000" flip="none" algn="tl"/>
          </a:blip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layout>
            <c:manualLayout>
              <c:x val="-1.9444444444444545E-2"/>
              <c:y val="-2.777777777777780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blipFill rotWithShape="1">
            <a:blip xmlns:r="http://schemas.openxmlformats.org/officeDocument/2006/relationships" r:embed="rId3">
              <a:duotone>
                <a:schemeClr val="accent1">
                  <a:shade val="36000"/>
                  <a:satMod val="120000"/>
                </a:schemeClr>
                <a:schemeClr val="accent1">
                  <a:tint val="40000"/>
                </a:schemeClr>
              </a:duotone>
            </a:blip>
            <a:tile tx="0" ty="0" sx="60000" sy="59000" flip="none" algn="tl"/>
          </a:blip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layout>
            <c:manualLayout>
              <c:x val="-3.8888888888889091E-2"/>
              <c:y val="5.092592592592592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7350888875830808E-2"/>
          <c:y val="0.16179495013329873"/>
          <c:w val="0.87854652425802426"/>
          <c:h val="0.701545419856080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'2'!$B$3:$B$4</c:f>
              <c:strCache>
                <c:ptCount val="1"/>
                <c:pt idx="0">
                  <c:v>Average of TotalSteps</c:v>
                </c:pt>
              </c:strCache>
            </c:strRef>
          </c:tx>
          <c:spPr>
            <a:blipFill rotWithShape="1">
              <a:blip xmlns:r="http://schemas.openxmlformats.org/officeDocument/2006/relationships" r:embed="rId3">
                <a:duotone>
                  <a:schemeClr val="accent1">
                    <a:shade val="36000"/>
                    <a:satMod val="120000"/>
                  </a:schemeClr>
                  <a:schemeClr val="accent1">
                    <a:tint val="40000"/>
                  </a:schemeClr>
                </a:duotone>
              </a:blip>
              <a:tile tx="0" ty="0" sx="60000" sy="59000" flip="none" algn="tl"/>
            </a:blipFill>
            <a:ln>
              <a:noFill/>
            </a:ln>
            <a:effectLst>
              <a:softEdge rad="12700"/>
            </a:effectLst>
          </c:spPr>
          <c:invertIfNegative val="0"/>
          <c:dLbls>
            <c:delete val="1"/>
          </c:dLbls>
          <c:cat>
            <c:strRef>
              <c:f>'2'!$A$5:$A$12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'2'!$B$5:$B$12</c:f>
              <c:numCache>
                <c:formatCode>0</c:formatCode>
                <c:ptCount val="7"/>
                <c:pt idx="0">
                  <c:v>7164.2767857142853</c:v>
                </c:pt>
                <c:pt idx="1">
                  <c:v>7359.5394736842109</c:v>
                </c:pt>
                <c:pt idx="2">
                  <c:v>7837.6097560975613</c:v>
                </c:pt>
                <c:pt idx="3">
                  <c:v>8059.7539682539682</c:v>
                </c:pt>
                <c:pt idx="4">
                  <c:v>7293.8431372549021</c:v>
                </c:pt>
                <c:pt idx="5">
                  <c:v>8326.04054054054</c:v>
                </c:pt>
                <c:pt idx="6">
                  <c:v>7387.4603174603171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07-450D-823F-A7C15206ED0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38317744"/>
        <c:axId val="438319384"/>
      </c:barChart>
      <c:lineChart>
        <c:grouping val="standard"/>
        <c:varyColors val="0"/>
        <c:ser>
          <c:idx val="1"/>
          <c:order val="1"/>
          <c:tx>
            <c:strRef>
              <c:f>'2'!$C$3:$C$4</c:f>
              <c:strCache>
                <c:ptCount val="1"/>
                <c:pt idx="0">
                  <c:v>Average of Calories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>
              <a:softEdge rad="12700"/>
            </a:effectLst>
          </c:spPr>
          <c:marker>
            <c:symbol val="circle"/>
            <c:size val="6"/>
            <c:spPr>
              <a:solidFill>
                <a:srgbClr val="FFFF00"/>
              </a:solidFill>
              <a:ln w="12700">
                <a:solidFill>
                  <a:srgbClr val="009999"/>
                </a:solidFill>
                <a:round/>
              </a:ln>
              <a:effectLst>
                <a:softEdge rad="12700"/>
              </a:effectLst>
            </c:spPr>
          </c:marker>
          <c:dPt>
            <c:idx val="0"/>
            <c:marker>
              <c:symbol val="circle"/>
              <c:size val="6"/>
              <c:spPr>
                <a:solidFill>
                  <a:srgbClr val="FFFF00"/>
                </a:solidFill>
                <a:ln w="12700">
                  <a:solidFill>
                    <a:srgbClr val="009999"/>
                  </a:solidFill>
                  <a:round/>
                </a:ln>
                <a:effectLst>
                  <a:softEdge rad="12700"/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F307-450D-823F-A7C15206ED0F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2700">
                  <a:solidFill>
                    <a:srgbClr val="009999"/>
                  </a:solidFill>
                  <a:round/>
                </a:ln>
                <a:effectLst>
                  <a:softEdge rad="12700"/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F307-450D-823F-A7C15206ED0F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rgbClr val="FFFF00"/>
                </a:solidFill>
                <a:ln w="12700">
                  <a:solidFill>
                    <a:srgbClr val="009999"/>
                  </a:solidFill>
                  <a:round/>
                </a:ln>
                <a:effectLst>
                  <a:softEdge rad="12700"/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F307-450D-823F-A7C15206ED0F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FF00"/>
                </a:solidFill>
                <a:ln w="12700">
                  <a:solidFill>
                    <a:srgbClr val="009999"/>
                  </a:solidFill>
                  <a:round/>
                </a:ln>
                <a:effectLst>
                  <a:softEdge rad="12700"/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F307-450D-823F-A7C15206ED0F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rgbClr val="FFFF00"/>
                </a:solidFill>
                <a:ln w="12700">
                  <a:solidFill>
                    <a:srgbClr val="009999"/>
                  </a:solidFill>
                  <a:round/>
                </a:ln>
                <a:effectLst>
                  <a:softEdge rad="12700"/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F307-450D-823F-A7C15206ED0F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rgbClr val="FFFF00"/>
                </a:solidFill>
                <a:ln w="12700">
                  <a:solidFill>
                    <a:srgbClr val="009999"/>
                  </a:solidFill>
                  <a:round/>
                </a:ln>
                <a:effectLst>
                  <a:softEdge rad="12700"/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C-F307-450D-823F-A7C15206ED0F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rgbClr val="FFFF00"/>
                </a:solidFill>
                <a:ln w="12700">
                  <a:solidFill>
                    <a:srgbClr val="009999"/>
                  </a:solidFill>
                  <a:round/>
                </a:ln>
                <a:effectLst>
                  <a:softEdge rad="12700"/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E-F307-450D-823F-A7C15206ED0F}"/>
              </c:ext>
            </c:extLst>
          </c:dPt>
          <c:dLbls>
            <c:dLbl>
              <c:idx val="0"/>
              <c:layout>
                <c:manualLayout>
                  <c:x val="-5.833333333333332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307-450D-823F-A7C15206ED0F}"/>
                </c:ext>
              </c:extLst>
            </c:dLbl>
            <c:dLbl>
              <c:idx val="1"/>
              <c:layout>
                <c:manualLayout>
                  <c:x val="-4.4444444444444446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307-450D-823F-A7C15206ED0F}"/>
                </c:ext>
              </c:extLst>
            </c:dLbl>
            <c:dLbl>
              <c:idx val="2"/>
              <c:layout>
                <c:manualLayout>
                  <c:x val="-8.3333333333333332E-3"/>
                  <c:y val="1.85185185185184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307-450D-823F-A7C15206ED0F}"/>
                </c:ext>
              </c:extLst>
            </c:dLbl>
            <c:dLbl>
              <c:idx val="3"/>
              <c:layout>
                <c:manualLayout>
                  <c:x val="-2.7777777777777779E-3"/>
                  <c:y val="-1.38888888888889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307-450D-823F-A7C15206ED0F}"/>
                </c:ext>
              </c:extLst>
            </c:dLbl>
            <c:dLbl>
              <c:idx val="4"/>
              <c:layout>
                <c:manualLayout>
                  <c:x val="-1.9444444444444445E-2"/>
                  <c:y val="4.1666666666666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307-450D-823F-A7C15206ED0F}"/>
                </c:ext>
              </c:extLst>
            </c:dLbl>
            <c:dLbl>
              <c:idx val="5"/>
              <c:layout>
                <c:manualLayout>
                  <c:x val="-1.9444444444444545E-2"/>
                  <c:y val="-2.77777777777778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307-450D-823F-A7C15206ED0F}"/>
                </c:ext>
              </c:extLst>
            </c:dLbl>
            <c:dLbl>
              <c:idx val="6"/>
              <c:layout>
                <c:manualLayout>
                  <c:x val="-3.8888888888889091E-2"/>
                  <c:y val="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307-450D-823F-A7C15206ED0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'2'!$A$5:$A$12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'2'!$C$5:$C$12</c:f>
              <c:numCache>
                <c:formatCode>0</c:formatCode>
                <c:ptCount val="7"/>
                <c:pt idx="0">
                  <c:v>2114.6607142857142</c:v>
                </c:pt>
                <c:pt idx="1">
                  <c:v>2291.8421052631579</c:v>
                </c:pt>
                <c:pt idx="2">
                  <c:v>2313.6829268292681</c:v>
                </c:pt>
                <c:pt idx="3">
                  <c:v>2376.2857142857142</c:v>
                </c:pt>
                <c:pt idx="4">
                  <c:v>2307.9019607843138</c:v>
                </c:pt>
                <c:pt idx="5">
                  <c:v>2368.9189189189187</c:v>
                </c:pt>
                <c:pt idx="6">
                  <c:v>2321.3253968253966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F307-450D-823F-A7C15206ED0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38319056"/>
        <c:axId val="438321024"/>
      </c:lineChart>
      <c:catAx>
        <c:axId val="438317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319384"/>
        <c:crosses val="autoZero"/>
        <c:auto val="1"/>
        <c:lblAlgn val="ctr"/>
        <c:lblOffset val="100"/>
        <c:noMultiLvlLbl val="0"/>
      </c:catAx>
      <c:valAx>
        <c:axId val="438319384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317744"/>
        <c:crosses val="autoZero"/>
        <c:crossBetween val="between"/>
      </c:valAx>
      <c:valAx>
        <c:axId val="438321024"/>
        <c:scaling>
          <c:orientation val="minMax"/>
        </c:scaling>
        <c:delete val="0"/>
        <c:axPos val="r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319056"/>
        <c:crosses val="max"/>
        <c:crossBetween val="between"/>
      </c:valAx>
      <c:catAx>
        <c:axId val="4383190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83210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63840821314569"/>
          <c:y val="0.95264040311881371"/>
          <c:w val="0.57814933180704775"/>
          <c:h val="4.73595968811862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[dailyActivity_merged.xlsx]2!PivotTable6</c:name>
    <c:fmtId val="4"/>
  </c:pivotSource>
  <c:chart>
    <c:autoTitleDeleted val="1"/>
    <c:pivotFmts>
      <c:pivotFmt>
        <c:idx val="0"/>
      </c:pivotFmt>
      <c:pivotFmt>
        <c:idx val="1"/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7"/>
        <c:spPr>
          <a:blipFill rotWithShape="1">
            <a:blip xmlns:r="http://schemas.openxmlformats.org/officeDocument/2006/relationships" r:embed="rId3">
              <a:duotone>
                <a:schemeClr val="accent1">
                  <a:shade val="36000"/>
                  <a:satMod val="120000"/>
                </a:schemeClr>
                <a:schemeClr val="accent1">
                  <a:tint val="40000"/>
                </a:schemeClr>
              </a:duotone>
            </a:blip>
            <a:tile tx="0" ty="0" sx="60000" sy="59000" flip="none" algn="tl"/>
          </a:blip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'2'!$B$19:$B$20</c:f>
              <c:strCache>
                <c:ptCount val="1"/>
                <c:pt idx="0">
                  <c:v>Average of TotalSteps</c:v>
                </c:pt>
              </c:strCache>
            </c:strRef>
          </c:tx>
          <c:spPr>
            <a:blipFill rotWithShape="1">
              <a:blip xmlns:r="http://schemas.openxmlformats.org/officeDocument/2006/relationships" r:embed="rId3">
                <a:duotone>
                  <a:schemeClr val="accent1">
                    <a:shade val="36000"/>
                    <a:satMod val="120000"/>
                  </a:schemeClr>
                  <a:schemeClr val="accent1">
                    <a:tint val="40000"/>
                  </a:schemeClr>
                </a:duotone>
              </a:blip>
              <a:tile tx="0" ty="0" sx="60000" sy="59000" flip="none" algn="tl"/>
            </a:blipFill>
            <a:ln>
              <a:noFill/>
            </a:ln>
            <a:effectLst>
              <a:softEdge rad="12700"/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'2'!$A$21:$A$26</c:f>
              <c:strCache>
                <c:ptCount val="5"/>
                <c:pt idx="0">
                  <c:v>0-5</c:v>
                </c:pt>
                <c:pt idx="1">
                  <c:v>5-10</c:v>
                </c:pt>
                <c:pt idx="2">
                  <c:v>10-15</c:v>
                </c:pt>
                <c:pt idx="3">
                  <c:v>15-20</c:v>
                </c:pt>
                <c:pt idx="4">
                  <c:v>20-25</c:v>
                </c:pt>
              </c:strCache>
            </c:strRef>
          </c:cat>
          <c:val>
            <c:numRef>
              <c:f>'2'!$B$21:$B$26</c:f>
              <c:numCache>
                <c:formatCode>0</c:formatCode>
                <c:ptCount val="5"/>
                <c:pt idx="0">
                  <c:v>1073.2857142857142</c:v>
                </c:pt>
                <c:pt idx="1">
                  <c:v>3200.125</c:v>
                </c:pt>
                <c:pt idx="2">
                  <c:v>6462.5853658536589</c:v>
                </c:pt>
                <c:pt idx="3">
                  <c:v>9122.0935483870962</c:v>
                </c:pt>
                <c:pt idx="4">
                  <c:v>7108.3320825515948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28-4FA5-9A5F-AA90B22352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2668072"/>
        <c:axId val="512663808"/>
      </c:barChart>
      <c:lineChart>
        <c:grouping val="stacked"/>
        <c:varyColors val="0"/>
        <c:ser>
          <c:idx val="1"/>
          <c:order val="1"/>
          <c:tx>
            <c:strRef>
              <c:f>'2'!$C$19:$C$20</c:f>
              <c:strCache>
                <c:ptCount val="1"/>
                <c:pt idx="0">
                  <c:v>Average of Calories</c:v>
                </c:pt>
              </c:strCache>
            </c:strRef>
          </c:tx>
          <c:spPr>
            <a:ln w="31750" cap="rnd">
              <a:solidFill>
                <a:schemeClr val="tx1"/>
              </a:solidFill>
              <a:round/>
            </a:ln>
            <a:effectLst>
              <a:softEdge rad="12700"/>
            </a:effectLst>
          </c:spPr>
          <c:marker>
            <c:symbol val="circle"/>
            <c:size val="6"/>
            <c:spPr>
              <a:solidFill>
                <a:srgbClr val="00B050"/>
              </a:solidFill>
              <a:ln w="47625">
                <a:solidFill>
                  <a:srgbClr val="92D050"/>
                </a:solidFill>
                <a:round/>
              </a:ln>
              <a:effectLst>
                <a:softEdge rad="12700"/>
              </a:effectLst>
            </c:spPr>
          </c:marker>
          <c:cat>
            <c:strRef>
              <c:f>'2'!$A$21:$A$26</c:f>
              <c:strCache>
                <c:ptCount val="5"/>
                <c:pt idx="0">
                  <c:v>0-5</c:v>
                </c:pt>
                <c:pt idx="1">
                  <c:v>5-10</c:v>
                </c:pt>
                <c:pt idx="2">
                  <c:v>10-15</c:v>
                </c:pt>
                <c:pt idx="3">
                  <c:v>15-20</c:v>
                </c:pt>
                <c:pt idx="4">
                  <c:v>20-25</c:v>
                </c:pt>
              </c:strCache>
            </c:strRef>
          </c:cat>
          <c:val>
            <c:numRef>
              <c:f>'2'!$C$21:$C$26</c:f>
              <c:numCache>
                <c:formatCode>0</c:formatCode>
                <c:ptCount val="5"/>
                <c:pt idx="0">
                  <c:v>365.42857142857144</c:v>
                </c:pt>
                <c:pt idx="1">
                  <c:v>1470.75</c:v>
                </c:pt>
                <c:pt idx="2">
                  <c:v>2159.7195121951218</c:v>
                </c:pt>
                <c:pt idx="3">
                  <c:v>2432.0193548387097</c:v>
                </c:pt>
                <c:pt idx="4">
                  <c:v>2289.0168855534707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928-4FA5-9A5F-AA90B22352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2668072"/>
        <c:axId val="512663808"/>
      </c:lineChart>
      <c:catAx>
        <c:axId val="512668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2663808"/>
        <c:crosses val="autoZero"/>
        <c:auto val="1"/>
        <c:lblAlgn val="ctr"/>
        <c:lblOffset val="100"/>
        <c:noMultiLvlLbl val="0"/>
      </c:catAx>
      <c:valAx>
        <c:axId val="512663808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2668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981811266281461"/>
          <c:y val="0.93680949751400389"/>
          <c:w val="0.61333148234991375"/>
          <c:h val="5.639933221941504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641565778246102"/>
          <c:y val="3.6585908619370638E-2"/>
          <c:w val="0.74169165826211425"/>
          <c:h val="0.85116332109212134"/>
        </c:manualLayout>
      </c:layout>
      <c:scatterChart>
        <c:scatterStyle val="lineMarker"/>
        <c:varyColors val="0"/>
        <c:ser>
          <c:idx val="0"/>
          <c:order val="0"/>
          <c:tx>
            <c:strRef>
              <c:f>'3'!$X$1</c:f>
              <c:strCache>
                <c:ptCount val="1"/>
                <c:pt idx="0">
                  <c:v>Calories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'3'!$W$2:$W$937</c:f>
              <c:numCache>
                <c:formatCode>General</c:formatCode>
                <c:ptCount val="936"/>
                <c:pt idx="0">
                  <c:v>10735</c:v>
                </c:pt>
                <c:pt idx="1">
                  <c:v>10460</c:v>
                </c:pt>
                <c:pt idx="2">
                  <c:v>9762</c:v>
                </c:pt>
                <c:pt idx="3">
                  <c:v>12669</c:v>
                </c:pt>
                <c:pt idx="4">
                  <c:v>9705</c:v>
                </c:pt>
                <c:pt idx="5">
                  <c:v>13019</c:v>
                </c:pt>
                <c:pt idx="6">
                  <c:v>15506</c:v>
                </c:pt>
                <c:pt idx="7">
                  <c:v>10544</c:v>
                </c:pt>
                <c:pt idx="8">
                  <c:v>9819</c:v>
                </c:pt>
                <c:pt idx="9">
                  <c:v>12764</c:v>
                </c:pt>
                <c:pt idx="10">
                  <c:v>14371</c:v>
                </c:pt>
                <c:pt idx="11">
                  <c:v>10039</c:v>
                </c:pt>
                <c:pt idx="12">
                  <c:v>15355</c:v>
                </c:pt>
                <c:pt idx="13">
                  <c:v>13755</c:v>
                </c:pt>
                <c:pt idx="14">
                  <c:v>18134</c:v>
                </c:pt>
                <c:pt idx="15">
                  <c:v>13154</c:v>
                </c:pt>
                <c:pt idx="16">
                  <c:v>11181</c:v>
                </c:pt>
                <c:pt idx="17">
                  <c:v>14673</c:v>
                </c:pt>
                <c:pt idx="18">
                  <c:v>7007</c:v>
                </c:pt>
                <c:pt idx="19">
                  <c:v>9107</c:v>
                </c:pt>
                <c:pt idx="20">
                  <c:v>1510</c:v>
                </c:pt>
                <c:pt idx="21">
                  <c:v>5370</c:v>
                </c:pt>
                <c:pt idx="22">
                  <c:v>6175</c:v>
                </c:pt>
                <c:pt idx="23">
                  <c:v>10536</c:v>
                </c:pt>
                <c:pt idx="24">
                  <c:v>2916</c:v>
                </c:pt>
                <c:pt idx="25">
                  <c:v>4974</c:v>
                </c:pt>
                <c:pt idx="26">
                  <c:v>6349</c:v>
                </c:pt>
                <c:pt idx="27">
                  <c:v>4026</c:v>
                </c:pt>
                <c:pt idx="28">
                  <c:v>8538</c:v>
                </c:pt>
                <c:pt idx="29">
                  <c:v>6076</c:v>
                </c:pt>
                <c:pt idx="30">
                  <c:v>6497</c:v>
                </c:pt>
                <c:pt idx="31">
                  <c:v>2826</c:v>
                </c:pt>
                <c:pt idx="32">
                  <c:v>8367</c:v>
                </c:pt>
                <c:pt idx="33">
                  <c:v>2759</c:v>
                </c:pt>
                <c:pt idx="34">
                  <c:v>2390</c:v>
                </c:pt>
                <c:pt idx="35">
                  <c:v>6474</c:v>
                </c:pt>
                <c:pt idx="36">
                  <c:v>8001</c:v>
                </c:pt>
                <c:pt idx="37">
                  <c:v>11037</c:v>
                </c:pt>
                <c:pt idx="38">
                  <c:v>5263</c:v>
                </c:pt>
                <c:pt idx="39">
                  <c:v>15300</c:v>
                </c:pt>
                <c:pt idx="40">
                  <c:v>8757</c:v>
                </c:pt>
                <c:pt idx="41">
                  <c:v>7132</c:v>
                </c:pt>
                <c:pt idx="42">
                  <c:v>11256</c:v>
                </c:pt>
                <c:pt idx="43">
                  <c:v>2436</c:v>
                </c:pt>
                <c:pt idx="44">
                  <c:v>1223</c:v>
                </c:pt>
                <c:pt idx="45">
                  <c:v>3673</c:v>
                </c:pt>
                <c:pt idx="46">
                  <c:v>6637</c:v>
                </c:pt>
                <c:pt idx="47">
                  <c:v>3321</c:v>
                </c:pt>
                <c:pt idx="48">
                  <c:v>3580</c:v>
                </c:pt>
                <c:pt idx="49">
                  <c:v>9919</c:v>
                </c:pt>
                <c:pt idx="50">
                  <c:v>3032</c:v>
                </c:pt>
                <c:pt idx="51">
                  <c:v>9405</c:v>
                </c:pt>
                <c:pt idx="52">
                  <c:v>3176</c:v>
                </c:pt>
                <c:pt idx="53">
                  <c:v>18213</c:v>
                </c:pt>
                <c:pt idx="54">
                  <c:v>4929</c:v>
                </c:pt>
                <c:pt idx="55">
                  <c:v>7937</c:v>
                </c:pt>
                <c:pt idx="56">
                  <c:v>3844</c:v>
                </c:pt>
                <c:pt idx="57">
                  <c:v>3414</c:v>
                </c:pt>
                <c:pt idx="58">
                  <c:v>4525</c:v>
                </c:pt>
                <c:pt idx="59">
                  <c:v>4597</c:v>
                </c:pt>
                <c:pt idx="60">
                  <c:v>197</c:v>
                </c:pt>
                <c:pt idx="61">
                  <c:v>8</c:v>
                </c:pt>
                <c:pt idx="62">
                  <c:v>8054</c:v>
                </c:pt>
                <c:pt idx="63">
                  <c:v>5372</c:v>
                </c:pt>
                <c:pt idx="64">
                  <c:v>3570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4</c:v>
                </c:pt>
                <c:pt idx="69">
                  <c:v>6907</c:v>
                </c:pt>
                <c:pt idx="70">
                  <c:v>4920</c:v>
                </c:pt>
                <c:pt idx="71">
                  <c:v>4014</c:v>
                </c:pt>
                <c:pt idx="72">
                  <c:v>356</c:v>
                </c:pt>
                <c:pt idx="73">
                  <c:v>2163</c:v>
                </c:pt>
                <c:pt idx="74">
                  <c:v>980</c:v>
                </c:pt>
                <c:pt idx="75">
                  <c:v>0</c:v>
                </c:pt>
                <c:pt idx="76">
                  <c:v>0</c:v>
                </c:pt>
                <c:pt idx="77">
                  <c:v>244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149</c:v>
                </c:pt>
                <c:pt idx="82">
                  <c:v>2945</c:v>
                </c:pt>
                <c:pt idx="83">
                  <c:v>2090</c:v>
                </c:pt>
                <c:pt idx="84">
                  <c:v>152</c:v>
                </c:pt>
                <c:pt idx="85">
                  <c:v>3761</c:v>
                </c:pt>
                <c:pt idx="86">
                  <c:v>0</c:v>
                </c:pt>
                <c:pt idx="87">
                  <c:v>1675</c:v>
                </c:pt>
                <c:pt idx="88">
                  <c:v>0</c:v>
                </c:pt>
                <c:pt idx="89">
                  <c:v>0</c:v>
                </c:pt>
                <c:pt idx="90">
                  <c:v>12024</c:v>
                </c:pt>
                <c:pt idx="91">
                  <c:v>10690</c:v>
                </c:pt>
                <c:pt idx="92">
                  <c:v>11034</c:v>
                </c:pt>
                <c:pt idx="93">
                  <c:v>10100</c:v>
                </c:pt>
                <c:pt idx="94">
                  <c:v>15112</c:v>
                </c:pt>
                <c:pt idx="95">
                  <c:v>14131</c:v>
                </c:pt>
                <c:pt idx="96">
                  <c:v>11548</c:v>
                </c:pt>
                <c:pt idx="97">
                  <c:v>15112</c:v>
                </c:pt>
                <c:pt idx="98">
                  <c:v>12453</c:v>
                </c:pt>
                <c:pt idx="99">
                  <c:v>12954</c:v>
                </c:pt>
                <c:pt idx="100">
                  <c:v>6001</c:v>
                </c:pt>
                <c:pt idx="101">
                  <c:v>13481</c:v>
                </c:pt>
                <c:pt idx="102">
                  <c:v>11369</c:v>
                </c:pt>
                <c:pt idx="103">
                  <c:v>10119</c:v>
                </c:pt>
                <c:pt idx="104">
                  <c:v>10159</c:v>
                </c:pt>
                <c:pt idx="105">
                  <c:v>10140</c:v>
                </c:pt>
                <c:pt idx="106">
                  <c:v>10245</c:v>
                </c:pt>
                <c:pt idx="107">
                  <c:v>18387</c:v>
                </c:pt>
                <c:pt idx="108">
                  <c:v>4993</c:v>
                </c:pt>
                <c:pt idx="109">
                  <c:v>3335</c:v>
                </c:pt>
                <c:pt idx="110">
                  <c:v>3821</c:v>
                </c:pt>
                <c:pt idx="111">
                  <c:v>2547</c:v>
                </c:pt>
                <c:pt idx="112">
                  <c:v>838</c:v>
                </c:pt>
                <c:pt idx="113">
                  <c:v>3325</c:v>
                </c:pt>
                <c:pt idx="114">
                  <c:v>2424</c:v>
                </c:pt>
                <c:pt idx="115">
                  <c:v>7222</c:v>
                </c:pt>
                <c:pt idx="116">
                  <c:v>2467</c:v>
                </c:pt>
                <c:pt idx="117">
                  <c:v>2915</c:v>
                </c:pt>
                <c:pt idx="118">
                  <c:v>12357</c:v>
                </c:pt>
                <c:pt idx="119">
                  <c:v>3490</c:v>
                </c:pt>
                <c:pt idx="120">
                  <c:v>6017</c:v>
                </c:pt>
                <c:pt idx="121">
                  <c:v>5933</c:v>
                </c:pt>
                <c:pt idx="122">
                  <c:v>6088</c:v>
                </c:pt>
                <c:pt idx="123">
                  <c:v>6375</c:v>
                </c:pt>
                <c:pt idx="124">
                  <c:v>7604</c:v>
                </c:pt>
                <c:pt idx="125">
                  <c:v>4729</c:v>
                </c:pt>
                <c:pt idx="126">
                  <c:v>7275</c:v>
                </c:pt>
                <c:pt idx="127">
                  <c:v>3973</c:v>
                </c:pt>
                <c:pt idx="128">
                  <c:v>5205</c:v>
                </c:pt>
                <c:pt idx="129">
                  <c:v>5057</c:v>
                </c:pt>
                <c:pt idx="130">
                  <c:v>6198</c:v>
                </c:pt>
                <c:pt idx="131">
                  <c:v>6559</c:v>
                </c:pt>
                <c:pt idx="132">
                  <c:v>5997</c:v>
                </c:pt>
                <c:pt idx="133">
                  <c:v>7192</c:v>
                </c:pt>
                <c:pt idx="134">
                  <c:v>3404</c:v>
                </c:pt>
                <c:pt idx="135">
                  <c:v>5583</c:v>
                </c:pt>
                <c:pt idx="136">
                  <c:v>5079</c:v>
                </c:pt>
                <c:pt idx="137">
                  <c:v>4165</c:v>
                </c:pt>
                <c:pt idx="138">
                  <c:v>3588</c:v>
                </c:pt>
                <c:pt idx="139">
                  <c:v>3409</c:v>
                </c:pt>
                <c:pt idx="140">
                  <c:v>1715</c:v>
                </c:pt>
                <c:pt idx="141">
                  <c:v>1532</c:v>
                </c:pt>
                <c:pt idx="142">
                  <c:v>924</c:v>
                </c:pt>
                <c:pt idx="143">
                  <c:v>4571</c:v>
                </c:pt>
                <c:pt idx="144">
                  <c:v>10352</c:v>
                </c:pt>
                <c:pt idx="145">
                  <c:v>10129</c:v>
                </c:pt>
                <c:pt idx="146">
                  <c:v>10465</c:v>
                </c:pt>
                <c:pt idx="147">
                  <c:v>22244</c:v>
                </c:pt>
                <c:pt idx="148">
                  <c:v>5472</c:v>
                </c:pt>
                <c:pt idx="149">
                  <c:v>8247</c:v>
                </c:pt>
                <c:pt idx="150">
                  <c:v>6711</c:v>
                </c:pt>
                <c:pt idx="151">
                  <c:v>10999</c:v>
                </c:pt>
                <c:pt idx="152">
                  <c:v>10080</c:v>
                </c:pt>
                <c:pt idx="153">
                  <c:v>7804</c:v>
                </c:pt>
                <c:pt idx="154">
                  <c:v>16901</c:v>
                </c:pt>
                <c:pt idx="155">
                  <c:v>9471</c:v>
                </c:pt>
                <c:pt idx="156">
                  <c:v>9482</c:v>
                </c:pt>
                <c:pt idx="157">
                  <c:v>5980</c:v>
                </c:pt>
                <c:pt idx="158">
                  <c:v>11423</c:v>
                </c:pt>
                <c:pt idx="159">
                  <c:v>5439</c:v>
                </c:pt>
                <c:pt idx="160">
                  <c:v>42</c:v>
                </c:pt>
                <c:pt idx="161">
                  <c:v>7618</c:v>
                </c:pt>
                <c:pt idx="162">
                  <c:v>7910</c:v>
                </c:pt>
                <c:pt idx="163">
                  <c:v>8482</c:v>
                </c:pt>
                <c:pt idx="164">
                  <c:v>9685</c:v>
                </c:pt>
                <c:pt idx="165">
                  <c:v>2524</c:v>
                </c:pt>
                <c:pt idx="166">
                  <c:v>7762</c:v>
                </c:pt>
                <c:pt idx="167">
                  <c:v>7948</c:v>
                </c:pt>
                <c:pt idx="168">
                  <c:v>9202</c:v>
                </c:pt>
                <c:pt idx="169">
                  <c:v>8859</c:v>
                </c:pt>
                <c:pt idx="170">
                  <c:v>7286</c:v>
                </c:pt>
                <c:pt idx="171">
                  <c:v>9317</c:v>
                </c:pt>
                <c:pt idx="172">
                  <c:v>6873</c:v>
                </c:pt>
                <c:pt idx="173">
                  <c:v>7373</c:v>
                </c:pt>
                <c:pt idx="174">
                  <c:v>8242</c:v>
                </c:pt>
                <c:pt idx="175">
                  <c:v>3516</c:v>
                </c:pt>
                <c:pt idx="176">
                  <c:v>7913</c:v>
                </c:pt>
                <c:pt idx="177">
                  <c:v>7365</c:v>
                </c:pt>
                <c:pt idx="178">
                  <c:v>8452</c:v>
                </c:pt>
                <c:pt idx="179">
                  <c:v>9715</c:v>
                </c:pt>
                <c:pt idx="180">
                  <c:v>8844</c:v>
                </c:pt>
                <c:pt idx="181">
                  <c:v>7451</c:v>
                </c:pt>
                <c:pt idx="182">
                  <c:v>6905</c:v>
                </c:pt>
                <c:pt idx="183">
                  <c:v>8199</c:v>
                </c:pt>
                <c:pt idx="184">
                  <c:v>6798</c:v>
                </c:pt>
                <c:pt idx="185">
                  <c:v>7711</c:v>
                </c:pt>
                <c:pt idx="186">
                  <c:v>4880</c:v>
                </c:pt>
                <c:pt idx="187">
                  <c:v>8857</c:v>
                </c:pt>
                <c:pt idx="188">
                  <c:v>3843</c:v>
                </c:pt>
                <c:pt idx="189">
                  <c:v>7396</c:v>
                </c:pt>
                <c:pt idx="190">
                  <c:v>6731</c:v>
                </c:pt>
                <c:pt idx="191">
                  <c:v>5995</c:v>
                </c:pt>
                <c:pt idx="192">
                  <c:v>8283</c:v>
                </c:pt>
                <c:pt idx="193">
                  <c:v>7904</c:v>
                </c:pt>
                <c:pt idx="194">
                  <c:v>5512</c:v>
                </c:pt>
                <c:pt idx="195">
                  <c:v>9135</c:v>
                </c:pt>
                <c:pt idx="196">
                  <c:v>5250</c:v>
                </c:pt>
                <c:pt idx="197">
                  <c:v>10035</c:v>
                </c:pt>
                <c:pt idx="198">
                  <c:v>7641</c:v>
                </c:pt>
                <c:pt idx="199">
                  <c:v>9010</c:v>
                </c:pt>
                <c:pt idx="200">
                  <c:v>13459</c:v>
                </c:pt>
                <c:pt idx="201">
                  <c:v>10415</c:v>
                </c:pt>
                <c:pt idx="202">
                  <c:v>11663</c:v>
                </c:pt>
                <c:pt idx="203">
                  <c:v>12414</c:v>
                </c:pt>
                <c:pt idx="204">
                  <c:v>11658</c:v>
                </c:pt>
                <c:pt idx="205">
                  <c:v>6093</c:v>
                </c:pt>
                <c:pt idx="206">
                  <c:v>8911</c:v>
                </c:pt>
                <c:pt idx="207">
                  <c:v>12058</c:v>
                </c:pt>
                <c:pt idx="208">
                  <c:v>14112</c:v>
                </c:pt>
                <c:pt idx="209">
                  <c:v>11177</c:v>
                </c:pt>
                <c:pt idx="210">
                  <c:v>11388</c:v>
                </c:pt>
                <c:pt idx="211">
                  <c:v>7193</c:v>
                </c:pt>
                <c:pt idx="212">
                  <c:v>7114</c:v>
                </c:pt>
                <c:pt idx="213">
                  <c:v>10645</c:v>
                </c:pt>
                <c:pt idx="214">
                  <c:v>13238</c:v>
                </c:pt>
                <c:pt idx="215">
                  <c:v>0</c:v>
                </c:pt>
                <c:pt idx="216">
                  <c:v>108</c:v>
                </c:pt>
                <c:pt idx="217">
                  <c:v>1882</c:v>
                </c:pt>
                <c:pt idx="218">
                  <c:v>1982</c:v>
                </c:pt>
                <c:pt idx="219">
                  <c:v>16</c:v>
                </c:pt>
                <c:pt idx="220">
                  <c:v>62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5974</c:v>
                </c:pt>
                <c:pt idx="234">
                  <c:v>0</c:v>
                </c:pt>
                <c:pt idx="235">
                  <c:v>3984</c:v>
                </c:pt>
                <c:pt idx="236">
                  <c:v>8204</c:v>
                </c:pt>
                <c:pt idx="237">
                  <c:v>10210</c:v>
                </c:pt>
                <c:pt idx="238">
                  <c:v>5664</c:v>
                </c:pt>
                <c:pt idx="239">
                  <c:v>4744</c:v>
                </c:pt>
                <c:pt idx="240">
                  <c:v>29</c:v>
                </c:pt>
                <c:pt idx="241">
                  <c:v>2276</c:v>
                </c:pt>
                <c:pt idx="242">
                  <c:v>8925</c:v>
                </c:pt>
                <c:pt idx="243">
                  <c:v>8954</c:v>
                </c:pt>
                <c:pt idx="244">
                  <c:v>3702</c:v>
                </c:pt>
                <c:pt idx="245">
                  <c:v>4500</c:v>
                </c:pt>
                <c:pt idx="246">
                  <c:v>4935</c:v>
                </c:pt>
                <c:pt idx="247">
                  <c:v>4081</c:v>
                </c:pt>
                <c:pt idx="248">
                  <c:v>9259</c:v>
                </c:pt>
                <c:pt idx="249">
                  <c:v>9899</c:v>
                </c:pt>
                <c:pt idx="250">
                  <c:v>10780</c:v>
                </c:pt>
                <c:pt idx="251">
                  <c:v>10817</c:v>
                </c:pt>
                <c:pt idx="252">
                  <c:v>7990</c:v>
                </c:pt>
                <c:pt idx="253">
                  <c:v>8221</c:v>
                </c:pt>
                <c:pt idx="254">
                  <c:v>10993</c:v>
                </c:pt>
                <c:pt idx="255">
                  <c:v>8863</c:v>
                </c:pt>
                <c:pt idx="256">
                  <c:v>8758</c:v>
                </c:pt>
                <c:pt idx="257">
                  <c:v>6580</c:v>
                </c:pt>
                <c:pt idx="258">
                  <c:v>4660</c:v>
                </c:pt>
                <c:pt idx="259">
                  <c:v>11009</c:v>
                </c:pt>
                <c:pt idx="260">
                  <c:v>10181</c:v>
                </c:pt>
                <c:pt idx="261">
                  <c:v>10553</c:v>
                </c:pt>
                <c:pt idx="262">
                  <c:v>10055</c:v>
                </c:pt>
                <c:pt idx="263">
                  <c:v>12139</c:v>
                </c:pt>
                <c:pt idx="264">
                  <c:v>13236</c:v>
                </c:pt>
                <c:pt idx="265">
                  <c:v>10243</c:v>
                </c:pt>
                <c:pt idx="266">
                  <c:v>12961</c:v>
                </c:pt>
                <c:pt idx="267">
                  <c:v>9461</c:v>
                </c:pt>
                <c:pt idx="268">
                  <c:v>11193</c:v>
                </c:pt>
                <c:pt idx="269">
                  <c:v>10074</c:v>
                </c:pt>
                <c:pt idx="270">
                  <c:v>9232</c:v>
                </c:pt>
                <c:pt idx="271">
                  <c:v>12533</c:v>
                </c:pt>
                <c:pt idx="272">
                  <c:v>2961</c:v>
                </c:pt>
                <c:pt idx="273">
                  <c:v>3974</c:v>
                </c:pt>
                <c:pt idx="274">
                  <c:v>7198</c:v>
                </c:pt>
                <c:pt idx="275">
                  <c:v>3945</c:v>
                </c:pt>
                <c:pt idx="276">
                  <c:v>2268</c:v>
                </c:pt>
                <c:pt idx="277">
                  <c:v>6155</c:v>
                </c:pt>
                <c:pt idx="278">
                  <c:v>2064</c:v>
                </c:pt>
                <c:pt idx="279">
                  <c:v>2072</c:v>
                </c:pt>
                <c:pt idx="280">
                  <c:v>3809</c:v>
                </c:pt>
                <c:pt idx="281">
                  <c:v>6831</c:v>
                </c:pt>
                <c:pt idx="282">
                  <c:v>4363</c:v>
                </c:pt>
                <c:pt idx="283">
                  <c:v>5002</c:v>
                </c:pt>
                <c:pt idx="284">
                  <c:v>3385</c:v>
                </c:pt>
                <c:pt idx="285">
                  <c:v>6326</c:v>
                </c:pt>
                <c:pt idx="286">
                  <c:v>7243</c:v>
                </c:pt>
                <c:pt idx="287">
                  <c:v>4493</c:v>
                </c:pt>
                <c:pt idx="288">
                  <c:v>4676</c:v>
                </c:pt>
                <c:pt idx="289">
                  <c:v>6222</c:v>
                </c:pt>
                <c:pt idx="290">
                  <c:v>4978</c:v>
                </c:pt>
                <c:pt idx="291">
                  <c:v>6799</c:v>
                </c:pt>
                <c:pt idx="292">
                  <c:v>7795</c:v>
                </c:pt>
                <c:pt idx="293">
                  <c:v>7289</c:v>
                </c:pt>
                <c:pt idx="294">
                  <c:v>9634</c:v>
                </c:pt>
                <c:pt idx="295">
                  <c:v>8940</c:v>
                </c:pt>
                <c:pt idx="296">
                  <c:v>5401</c:v>
                </c:pt>
                <c:pt idx="297">
                  <c:v>4803</c:v>
                </c:pt>
                <c:pt idx="298">
                  <c:v>13743</c:v>
                </c:pt>
                <c:pt idx="299">
                  <c:v>9601</c:v>
                </c:pt>
                <c:pt idx="300">
                  <c:v>6890</c:v>
                </c:pt>
                <c:pt idx="301">
                  <c:v>8563</c:v>
                </c:pt>
                <c:pt idx="302">
                  <c:v>8095</c:v>
                </c:pt>
                <c:pt idx="303">
                  <c:v>9148</c:v>
                </c:pt>
                <c:pt idx="304">
                  <c:v>9557</c:v>
                </c:pt>
                <c:pt idx="305">
                  <c:v>9451</c:v>
                </c:pt>
                <c:pt idx="306">
                  <c:v>7833</c:v>
                </c:pt>
                <c:pt idx="307">
                  <c:v>10319</c:v>
                </c:pt>
                <c:pt idx="308">
                  <c:v>6877</c:v>
                </c:pt>
                <c:pt idx="309">
                  <c:v>7860</c:v>
                </c:pt>
                <c:pt idx="310">
                  <c:v>6506</c:v>
                </c:pt>
                <c:pt idx="311">
                  <c:v>11140</c:v>
                </c:pt>
                <c:pt idx="312">
                  <c:v>12692</c:v>
                </c:pt>
                <c:pt idx="313">
                  <c:v>9105</c:v>
                </c:pt>
                <c:pt idx="314">
                  <c:v>6708</c:v>
                </c:pt>
                <c:pt idx="315">
                  <c:v>8793</c:v>
                </c:pt>
                <c:pt idx="316">
                  <c:v>6530</c:v>
                </c:pt>
                <c:pt idx="317">
                  <c:v>1664</c:v>
                </c:pt>
                <c:pt idx="318">
                  <c:v>15126</c:v>
                </c:pt>
                <c:pt idx="319">
                  <c:v>15050</c:v>
                </c:pt>
                <c:pt idx="320">
                  <c:v>9167</c:v>
                </c:pt>
                <c:pt idx="321">
                  <c:v>6108</c:v>
                </c:pt>
                <c:pt idx="322">
                  <c:v>7047</c:v>
                </c:pt>
                <c:pt idx="323">
                  <c:v>9023</c:v>
                </c:pt>
                <c:pt idx="324">
                  <c:v>9930</c:v>
                </c:pt>
                <c:pt idx="325">
                  <c:v>10144</c:v>
                </c:pt>
                <c:pt idx="326">
                  <c:v>4832</c:v>
                </c:pt>
                <c:pt idx="327">
                  <c:v>17022</c:v>
                </c:pt>
                <c:pt idx="328">
                  <c:v>16556</c:v>
                </c:pt>
                <c:pt idx="329">
                  <c:v>5771</c:v>
                </c:pt>
                <c:pt idx="330">
                  <c:v>655</c:v>
                </c:pt>
                <c:pt idx="331">
                  <c:v>3727</c:v>
                </c:pt>
                <c:pt idx="332">
                  <c:v>15482</c:v>
                </c:pt>
                <c:pt idx="333">
                  <c:v>2713</c:v>
                </c:pt>
                <c:pt idx="334">
                  <c:v>12346</c:v>
                </c:pt>
                <c:pt idx="335">
                  <c:v>11682</c:v>
                </c:pt>
                <c:pt idx="336">
                  <c:v>4112</c:v>
                </c:pt>
                <c:pt idx="337">
                  <c:v>1807</c:v>
                </c:pt>
                <c:pt idx="338">
                  <c:v>10946</c:v>
                </c:pt>
                <c:pt idx="339">
                  <c:v>11886</c:v>
                </c:pt>
                <c:pt idx="340">
                  <c:v>10538</c:v>
                </c:pt>
                <c:pt idx="341">
                  <c:v>11393</c:v>
                </c:pt>
                <c:pt idx="342">
                  <c:v>12764</c:v>
                </c:pt>
                <c:pt idx="343">
                  <c:v>1202</c:v>
                </c:pt>
                <c:pt idx="344">
                  <c:v>5077</c:v>
                </c:pt>
                <c:pt idx="345">
                  <c:v>8596</c:v>
                </c:pt>
                <c:pt idx="346">
                  <c:v>12087</c:v>
                </c:pt>
                <c:pt idx="347">
                  <c:v>14269</c:v>
                </c:pt>
                <c:pt idx="348">
                  <c:v>12231</c:v>
                </c:pt>
                <c:pt idx="349">
                  <c:v>9893</c:v>
                </c:pt>
                <c:pt idx="350">
                  <c:v>12574</c:v>
                </c:pt>
                <c:pt idx="351">
                  <c:v>8330</c:v>
                </c:pt>
                <c:pt idx="352">
                  <c:v>10830</c:v>
                </c:pt>
                <c:pt idx="353">
                  <c:v>9172</c:v>
                </c:pt>
                <c:pt idx="354">
                  <c:v>7638</c:v>
                </c:pt>
                <c:pt idx="355">
                  <c:v>15764</c:v>
                </c:pt>
                <c:pt idx="356">
                  <c:v>6393</c:v>
                </c:pt>
                <c:pt idx="357">
                  <c:v>5325</c:v>
                </c:pt>
                <c:pt idx="358">
                  <c:v>6805</c:v>
                </c:pt>
                <c:pt idx="359">
                  <c:v>9841</c:v>
                </c:pt>
                <c:pt idx="360">
                  <c:v>7924</c:v>
                </c:pt>
                <c:pt idx="361">
                  <c:v>12363</c:v>
                </c:pt>
                <c:pt idx="362">
                  <c:v>0</c:v>
                </c:pt>
                <c:pt idx="363">
                  <c:v>0</c:v>
                </c:pt>
                <c:pt idx="364">
                  <c:v>14019</c:v>
                </c:pt>
                <c:pt idx="365">
                  <c:v>14450</c:v>
                </c:pt>
                <c:pt idx="366">
                  <c:v>7150</c:v>
                </c:pt>
                <c:pt idx="367">
                  <c:v>5153</c:v>
                </c:pt>
                <c:pt idx="368">
                  <c:v>11135</c:v>
                </c:pt>
                <c:pt idx="369">
                  <c:v>10449</c:v>
                </c:pt>
                <c:pt idx="370">
                  <c:v>19542</c:v>
                </c:pt>
                <c:pt idx="371">
                  <c:v>8206</c:v>
                </c:pt>
                <c:pt idx="372">
                  <c:v>11495</c:v>
                </c:pt>
                <c:pt idx="373">
                  <c:v>7623</c:v>
                </c:pt>
                <c:pt idx="374">
                  <c:v>0</c:v>
                </c:pt>
                <c:pt idx="375">
                  <c:v>9543</c:v>
                </c:pt>
                <c:pt idx="376">
                  <c:v>9411</c:v>
                </c:pt>
                <c:pt idx="377">
                  <c:v>3403</c:v>
                </c:pt>
                <c:pt idx="378">
                  <c:v>9592</c:v>
                </c:pt>
                <c:pt idx="379">
                  <c:v>6987</c:v>
                </c:pt>
                <c:pt idx="380">
                  <c:v>7142</c:v>
                </c:pt>
                <c:pt idx="381">
                  <c:v>7671</c:v>
                </c:pt>
                <c:pt idx="382">
                  <c:v>9501</c:v>
                </c:pt>
                <c:pt idx="383">
                  <c:v>8301</c:v>
                </c:pt>
                <c:pt idx="384">
                  <c:v>7851</c:v>
                </c:pt>
                <c:pt idx="385">
                  <c:v>6885</c:v>
                </c:pt>
                <c:pt idx="386">
                  <c:v>7142</c:v>
                </c:pt>
                <c:pt idx="387">
                  <c:v>6361</c:v>
                </c:pt>
                <c:pt idx="388">
                  <c:v>0</c:v>
                </c:pt>
                <c:pt idx="389">
                  <c:v>6238</c:v>
                </c:pt>
                <c:pt idx="390">
                  <c:v>0</c:v>
                </c:pt>
                <c:pt idx="391">
                  <c:v>5896</c:v>
                </c:pt>
                <c:pt idx="392">
                  <c:v>7802</c:v>
                </c:pt>
                <c:pt idx="393">
                  <c:v>0</c:v>
                </c:pt>
                <c:pt idx="394">
                  <c:v>5565</c:v>
                </c:pt>
                <c:pt idx="395">
                  <c:v>5731</c:v>
                </c:pt>
                <c:pt idx="396">
                  <c:v>0</c:v>
                </c:pt>
                <c:pt idx="397">
                  <c:v>6744</c:v>
                </c:pt>
                <c:pt idx="398">
                  <c:v>4053</c:v>
                </c:pt>
                <c:pt idx="399">
                  <c:v>5162</c:v>
                </c:pt>
                <c:pt idx="400">
                  <c:v>1282</c:v>
                </c:pt>
                <c:pt idx="401">
                  <c:v>4732</c:v>
                </c:pt>
                <c:pt idx="402">
                  <c:v>2497</c:v>
                </c:pt>
                <c:pt idx="403">
                  <c:v>8294</c:v>
                </c:pt>
                <c:pt idx="404">
                  <c:v>0</c:v>
                </c:pt>
                <c:pt idx="405">
                  <c:v>10771</c:v>
                </c:pt>
                <c:pt idx="406">
                  <c:v>0</c:v>
                </c:pt>
                <c:pt idx="407">
                  <c:v>637</c:v>
                </c:pt>
                <c:pt idx="408">
                  <c:v>0</c:v>
                </c:pt>
                <c:pt idx="409">
                  <c:v>2153</c:v>
                </c:pt>
                <c:pt idx="410">
                  <c:v>6474</c:v>
                </c:pt>
                <c:pt idx="411">
                  <c:v>7091</c:v>
                </c:pt>
                <c:pt idx="412">
                  <c:v>0</c:v>
                </c:pt>
                <c:pt idx="413">
                  <c:v>703</c:v>
                </c:pt>
                <c:pt idx="414">
                  <c:v>0</c:v>
                </c:pt>
                <c:pt idx="415">
                  <c:v>2503</c:v>
                </c:pt>
                <c:pt idx="416">
                  <c:v>5652</c:v>
                </c:pt>
                <c:pt idx="417">
                  <c:v>1551</c:v>
                </c:pt>
                <c:pt idx="418">
                  <c:v>5563</c:v>
                </c:pt>
                <c:pt idx="419">
                  <c:v>13217</c:v>
                </c:pt>
                <c:pt idx="420">
                  <c:v>10145</c:v>
                </c:pt>
                <c:pt idx="421">
                  <c:v>11404</c:v>
                </c:pt>
                <c:pt idx="422">
                  <c:v>10742</c:v>
                </c:pt>
                <c:pt idx="423">
                  <c:v>13928</c:v>
                </c:pt>
                <c:pt idx="424">
                  <c:v>11835</c:v>
                </c:pt>
                <c:pt idx="425">
                  <c:v>10725</c:v>
                </c:pt>
                <c:pt idx="426">
                  <c:v>20031</c:v>
                </c:pt>
                <c:pt idx="427">
                  <c:v>5029</c:v>
                </c:pt>
                <c:pt idx="428">
                  <c:v>13239</c:v>
                </c:pt>
                <c:pt idx="429">
                  <c:v>10433</c:v>
                </c:pt>
                <c:pt idx="430">
                  <c:v>10320</c:v>
                </c:pt>
                <c:pt idx="431">
                  <c:v>12627</c:v>
                </c:pt>
                <c:pt idx="432">
                  <c:v>10762</c:v>
                </c:pt>
                <c:pt idx="433">
                  <c:v>10081</c:v>
                </c:pt>
                <c:pt idx="434">
                  <c:v>12862</c:v>
                </c:pt>
                <c:pt idx="435">
                  <c:v>11179</c:v>
                </c:pt>
                <c:pt idx="436">
                  <c:v>5273</c:v>
                </c:pt>
                <c:pt idx="437">
                  <c:v>4631</c:v>
                </c:pt>
                <c:pt idx="438">
                  <c:v>8059</c:v>
                </c:pt>
                <c:pt idx="439">
                  <c:v>14816</c:v>
                </c:pt>
                <c:pt idx="440">
                  <c:v>14194</c:v>
                </c:pt>
                <c:pt idx="441">
                  <c:v>15566</c:v>
                </c:pt>
                <c:pt idx="442">
                  <c:v>13744</c:v>
                </c:pt>
                <c:pt idx="443">
                  <c:v>15299</c:v>
                </c:pt>
                <c:pt idx="444">
                  <c:v>8093</c:v>
                </c:pt>
                <c:pt idx="445">
                  <c:v>11085</c:v>
                </c:pt>
                <c:pt idx="446">
                  <c:v>18229</c:v>
                </c:pt>
                <c:pt idx="447">
                  <c:v>15090</c:v>
                </c:pt>
                <c:pt idx="448">
                  <c:v>13541</c:v>
                </c:pt>
                <c:pt idx="449">
                  <c:v>15128</c:v>
                </c:pt>
                <c:pt idx="450">
                  <c:v>20067</c:v>
                </c:pt>
                <c:pt idx="451">
                  <c:v>3761</c:v>
                </c:pt>
                <c:pt idx="452">
                  <c:v>5813</c:v>
                </c:pt>
                <c:pt idx="453">
                  <c:v>9123</c:v>
                </c:pt>
                <c:pt idx="454">
                  <c:v>8585</c:v>
                </c:pt>
                <c:pt idx="455">
                  <c:v>31</c:v>
                </c:pt>
                <c:pt idx="456">
                  <c:v>0</c:v>
                </c:pt>
                <c:pt idx="457">
                  <c:v>9827</c:v>
                </c:pt>
                <c:pt idx="458">
                  <c:v>10688</c:v>
                </c:pt>
                <c:pt idx="459">
                  <c:v>14365</c:v>
                </c:pt>
                <c:pt idx="460">
                  <c:v>9469</c:v>
                </c:pt>
                <c:pt idx="461">
                  <c:v>9753</c:v>
                </c:pt>
                <c:pt idx="462">
                  <c:v>2817</c:v>
                </c:pt>
                <c:pt idx="463">
                  <c:v>3520</c:v>
                </c:pt>
                <c:pt idx="464">
                  <c:v>10091</c:v>
                </c:pt>
                <c:pt idx="465">
                  <c:v>10387</c:v>
                </c:pt>
                <c:pt idx="466">
                  <c:v>11107</c:v>
                </c:pt>
                <c:pt idx="467">
                  <c:v>11584</c:v>
                </c:pt>
                <c:pt idx="468">
                  <c:v>7881</c:v>
                </c:pt>
                <c:pt idx="469">
                  <c:v>14560</c:v>
                </c:pt>
                <c:pt idx="470">
                  <c:v>16433</c:v>
                </c:pt>
                <c:pt idx="471">
                  <c:v>20159</c:v>
                </c:pt>
                <c:pt idx="472">
                  <c:v>20669</c:v>
                </c:pt>
                <c:pt idx="473">
                  <c:v>14549</c:v>
                </c:pt>
                <c:pt idx="474">
                  <c:v>18827</c:v>
                </c:pt>
                <c:pt idx="475">
                  <c:v>17076</c:v>
                </c:pt>
                <c:pt idx="476">
                  <c:v>15929</c:v>
                </c:pt>
                <c:pt idx="477">
                  <c:v>15108</c:v>
                </c:pt>
                <c:pt idx="478">
                  <c:v>16057</c:v>
                </c:pt>
                <c:pt idx="479">
                  <c:v>10520</c:v>
                </c:pt>
                <c:pt idx="480">
                  <c:v>22359</c:v>
                </c:pt>
                <c:pt idx="481">
                  <c:v>22988</c:v>
                </c:pt>
                <c:pt idx="482">
                  <c:v>20500</c:v>
                </c:pt>
                <c:pt idx="483">
                  <c:v>12685</c:v>
                </c:pt>
                <c:pt idx="484">
                  <c:v>12422</c:v>
                </c:pt>
                <c:pt idx="485">
                  <c:v>15447</c:v>
                </c:pt>
                <c:pt idx="486">
                  <c:v>12315</c:v>
                </c:pt>
                <c:pt idx="487">
                  <c:v>7135</c:v>
                </c:pt>
                <c:pt idx="488">
                  <c:v>8053</c:v>
                </c:pt>
                <c:pt idx="489">
                  <c:v>5234</c:v>
                </c:pt>
                <c:pt idx="490">
                  <c:v>2672</c:v>
                </c:pt>
                <c:pt idx="491">
                  <c:v>9256</c:v>
                </c:pt>
                <c:pt idx="492">
                  <c:v>10204</c:v>
                </c:pt>
                <c:pt idx="493">
                  <c:v>5151</c:v>
                </c:pt>
                <c:pt idx="494">
                  <c:v>4212</c:v>
                </c:pt>
                <c:pt idx="495">
                  <c:v>6466</c:v>
                </c:pt>
                <c:pt idx="496">
                  <c:v>11268</c:v>
                </c:pt>
                <c:pt idx="497">
                  <c:v>2824</c:v>
                </c:pt>
                <c:pt idx="498">
                  <c:v>9282</c:v>
                </c:pt>
                <c:pt idx="499">
                  <c:v>8905</c:v>
                </c:pt>
                <c:pt idx="500">
                  <c:v>6829</c:v>
                </c:pt>
                <c:pt idx="501">
                  <c:v>4562</c:v>
                </c:pt>
                <c:pt idx="502">
                  <c:v>10232</c:v>
                </c:pt>
                <c:pt idx="503">
                  <c:v>2718</c:v>
                </c:pt>
                <c:pt idx="504">
                  <c:v>6260</c:v>
                </c:pt>
                <c:pt idx="505">
                  <c:v>12386</c:v>
                </c:pt>
                <c:pt idx="506">
                  <c:v>13318</c:v>
                </c:pt>
                <c:pt idx="507">
                  <c:v>14461</c:v>
                </c:pt>
                <c:pt idx="508">
                  <c:v>11207</c:v>
                </c:pt>
                <c:pt idx="509">
                  <c:v>2132</c:v>
                </c:pt>
                <c:pt idx="510">
                  <c:v>13630</c:v>
                </c:pt>
                <c:pt idx="511">
                  <c:v>13070</c:v>
                </c:pt>
                <c:pt idx="512">
                  <c:v>9388</c:v>
                </c:pt>
                <c:pt idx="513">
                  <c:v>15148</c:v>
                </c:pt>
                <c:pt idx="514">
                  <c:v>12200</c:v>
                </c:pt>
                <c:pt idx="515">
                  <c:v>5709</c:v>
                </c:pt>
                <c:pt idx="516">
                  <c:v>3703</c:v>
                </c:pt>
                <c:pt idx="517">
                  <c:v>12405</c:v>
                </c:pt>
                <c:pt idx="518">
                  <c:v>16208</c:v>
                </c:pt>
                <c:pt idx="519">
                  <c:v>7359</c:v>
                </c:pt>
                <c:pt idx="520">
                  <c:v>5417</c:v>
                </c:pt>
                <c:pt idx="521">
                  <c:v>6175</c:v>
                </c:pt>
                <c:pt idx="522">
                  <c:v>2946</c:v>
                </c:pt>
                <c:pt idx="523">
                  <c:v>5571</c:v>
                </c:pt>
                <c:pt idx="524">
                  <c:v>3135</c:v>
                </c:pt>
                <c:pt idx="525">
                  <c:v>3430</c:v>
                </c:pt>
                <c:pt idx="526">
                  <c:v>5319</c:v>
                </c:pt>
                <c:pt idx="527">
                  <c:v>3008</c:v>
                </c:pt>
                <c:pt idx="528">
                  <c:v>3864</c:v>
                </c:pt>
                <c:pt idx="529">
                  <c:v>5697</c:v>
                </c:pt>
                <c:pt idx="530">
                  <c:v>5273</c:v>
                </c:pt>
                <c:pt idx="531">
                  <c:v>8538</c:v>
                </c:pt>
                <c:pt idx="532">
                  <c:v>8687</c:v>
                </c:pt>
                <c:pt idx="533">
                  <c:v>9423</c:v>
                </c:pt>
                <c:pt idx="534">
                  <c:v>8286</c:v>
                </c:pt>
                <c:pt idx="535">
                  <c:v>4503</c:v>
                </c:pt>
                <c:pt idx="536">
                  <c:v>10499</c:v>
                </c:pt>
                <c:pt idx="537">
                  <c:v>12474</c:v>
                </c:pt>
                <c:pt idx="538">
                  <c:v>6174</c:v>
                </c:pt>
                <c:pt idx="539">
                  <c:v>15168</c:v>
                </c:pt>
                <c:pt idx="540">
                  <c:v>10085</c:v>
                </c:pt>
                <c:pt idx="541">
                  <c:v>1320</c:v>
                </c:pt>
                <c:pt idx="542">
                  <c:v>1219</c:v>
                </c:pt>
                <c:pt idx="543">
                  <c:v>2483</c:v>
                </c:pt>
                <c:pt idx="544">
                  <c:v>244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3147</c:v>
                </c:pt>
                <c:pt idx="549">
                  <c:v>144</c:v>
                </c:pt>
                <c:pt idx="550">
                  <c:v>4068</c:v>
                </c:pt>
                <c:pt idx="551">
                  <c:v>5245</c:v>
                </c:pt>
                <c:pt idx="552">
                  <c:v>400</c:v>
                </c:pt>
                <c:pt idx="553">
                  <c:v>0</c:v>
                </c:pt>
                <c:pt idx="554">
                  <c:v>1321</c:v>
                </c:pt>
                <c:pt idx="555">
                  <c:v>1758</c:v>
                </c:pt>
                <c:pt idx="556">
                  <c:v>6157</c:v>
                </c:pt>
                <c:pt idx="557">
                  <c:v>8360</c:v>
                </c:pt>
                <c:pt idx="558">
                  <c:v>7174</c:v>
                </c:pt>
                <c:pt idx="559">
                  <c:v>15337</c:v>
                </c:pt>
                <c:pt idx="560">
                  <c:v>21129</c:v>
                </c:pt>
                <c:pt idx="561">
                  <c:v>13422</c:v>
                </c:pt>
                <c:pt idx="562">
                  <c:v>29326</c:v>
                </c:pt>
                <c:pt idx="563">
                  <c:v>15118</c:v>
                </c:pt>
                <c:pt idx="564">
                  <c:v>11423</c:v>
                </c:pt>
                <c:pt idx="565">
                  <c:v>18785</c:v>
                </c:pt>
                <c:pt idx="566">
                  <c:v>19948</c:v>
                </c:pt>
                <c:pt idx="567">
                  <c:v>19377</c:v>
                </c:pt>
                <c:pt idx="568">
                  <c:v>18258</c:v>
                </c:pt>
                <c:pt idx="569">
                  <c:v>11200</c:v>
                </c:pt>
                <c:pt idx="570">
                  <c:v>16674</c:v>
                </c:pt>
                <c:pt idx="571">
                  <c:v>12986</c:v>
                </c:pt>
                <c:pt idx="572">
                  <c:v>11101</c:v>
                </c:pt>
                <c:pt idx="573">
                  <c:v>23629</c:v>
                </c:pt>
                <c:pt idx="574">
                  <c:v>14890</c:v>
                </c:pt>
                <c:pt idx="575">
                  <c:v>9733</c:v>
                </c:pt>
                <c:pt idx="576">
                  <c:v>27745</c:v>
                </c:pt>
                <c:pt idx="577">
                  <c:v>13162</c:v>
                </c:pt>
                <c:pt idx="578">
                  <c:v>10602</c:v>
                </c:pt>
                <c:pt idx="579">
                  <c:v>14727</c:v>
                </c:pt>
                <c:pt idx="580">
                  <c:v>15103</c:v>
                </c:pt>
                <c:pt idx="581">
                  <c:v>11100</c:v>
                </c:pt>
                <c:pt idx="582">
                  <c:v>14070</c:v>
                </c:pt>
                <c:pt idx="583">
                  <c:v>12159</c:v>
                </c:pt>
                <c:pt idx="584">
                  <c:v>11992</c:v>
                </c:pt>
                <c:pt idx="585">
                  <c:v>10060</c:v>
                </c:pt>
                <c:pt idx="586">
                  <c:v>12022</c:v>
                </c:pt>
                <c:pt idx="587">
                  <c:v>12207</c:v>
                </c:pt>
                <c:pt idx="588">
                  <c:v>12770</c:v>
                </c:pt>
                <c:pt idx="589">
                  <c:v>8163</c:v>
                </c:pt>
                <c:pt idx="590">
                  <c:v>36019</c:v>
                </c:pt>
                <c:pt idx="591">
                  <c:v>7155</c:v>
                </c:pt>
                <c:pt idx="592">
                  <c:v>2100</c:v>
                </c:pt>
                <c:pt idx="593">
                  <c:v>2193</c:v>
                </c:pt>
                <c:pt idx="594">
                  <c:v>2470</c:v>
                </c:pt>
                <c:pt idx="595">
                  <c:v>1727</c:v>
                </c:pt>
                <c:pt idx="596">
                  <c:v>2104</c:v>
                </c:pt>
                <c:pt idx="597">
                  <c:v>3427</c:v>
                </c:pt>
                <c:pt idx="598">
                  <c:v>1732</c:v>
                </c:pt>
                <c:pt idx="599">
                  <c:v>2969</c:v>
                </c:pt>
                <c:pt idx="600">
                  <c:v>3134</c:v>
                </c:pt>
                <c:pt idx="601">
                  <c:v>2971</c:v>
                </c:pt>
                <c:pt idx="602">
                  <c:v>10694</c:v>
                </c:pt>
                <c:pt idx="603">
                  <c:v>6132</c:v>
                </c:pt>
                <c:pt idx="604">
                  <c:v>3758</c:v>
                </c:pt>
                <c:pt idx="605">
                  <c:v>12850</c:v>
                </c:pt>
                <c:pt idx="606">
                  <c:v>2309</c:v>
                </c:pt>
                <c:pt idx="607">
                  <c:v>4363</c:v>
                </c:pt>
                <c:pt idx="608">
                  <c:v>9787</c:v>
                </c:pt>
                <c:pt idx="609">
                  <c:v>13372</c:v>
                </c:pt>
                <c:pt idx="610">
                  <c:v>6724</c:v>
                </c:pt>
                <c:pt idx="611">
                  <c:v>6643</c:v>
                </c:pt>
                <c:pt idx="612">
                  <c:v>9167</c:v>
                </c:pt>
                <c:pt idx="613">
                  <c:v>1329</c:v>
                </c:pt>
                <c:pt idx="614">
                  <c:v>6697</c:v>
                </c:pt>
                <c:pt idx="615">
                  <c:v>2573</c:v>
                </c:pt>
                <c:pt idx="616">
                  <c:v>0</c:v>
                </c:pt>
                <c:pt idx="617">
                  <c:v>4059</c:v>
                </c:pt>
                <c:pt idx="618">
                  <c:v>2080</c:v>
                </c:pt>
                <c:pt idx="619">
                  <c:v>2237</c:v>
                </c:pt>
                <c:pt idx="620">
                  <c:v>44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678</c:v>
                </c:pt>
                <c:pt idx="628">
                  <c:v>2704</c:v>
                </c:pt>
                <c:pt idx="629">
                  <c:v>3790</c:v>
                </c:pt>
                <c:pt idx="630">
                  <c:v>1326</c:v>
                </c:pt>
                <c:pt idx="631">
                  <c:v>1786</c:v>
                </c:pt>
                <c:pt idx="632">
                  <c:v>0</c:v>
                </c:pt>
                <c:pt idx="633">
                  <c:v>2091</c:v>
                </c:pt>
                <c:pt idx="634">
                  <c:v>1510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11875</c:v>
                </c:pt>
                <c:pt idx="641">
                  <c:v>10538</c:v>
                </c:pt>
                <c:pt idx="642">
                  <c:v>10379</c:v>
                </c:pt>
                <c:pt idx="643">
                  <c:v>12183</c:v>
                </c:pt>
                <c:pt idx="644">
                  <c:v>11768</c:v>
                </c:pt>
                <c:pt idx="645">
                  <c:v>11895</c:v>
                </c:pt>
                <c:pt idx="646">
                  <c:v>10227</c:v>
                </c:pt>
                <c:pt idx="647">
                  <c:v>6708</c:v>
                </c:pt>
                <c:pt idx="648">
                  <c:v>3292</c:v>
                </c:pt>
                <c:pt idx="649">
                  <c:v>13379</c:v>
                </c:pt>
                <c:pt idx="650">
                  <c:v>12798</c:v>
                </c:pt>
                <c:pt idx="651">
                  <c:v>13272</c:v>
                </c:pt>
                <c:pt idx="652">
                  <c:v>9117</c:v>
                </c:pt>
                <c:pt idx="653">
                  <c:v>4414</c:v>
                </c:pt>
                <c:pt idx="654">
                  <c:v>3609</c:v>
                </c:pt>
                <c:pt idx="655">
                  <c:v>7018</c:v>
                </c:pt>
                <c:pt idx="656">
                  <c:v>5992</c:v>
                </c:pt>
                <c:pt idx="657">
                  <c:v>6564</c:v>
                </c:pt>
                <c:pt idx="658">
                  <c:v>12167</c:v>
                </c:pt>
                <c:pt idx="659">
                  <c:v>8198</c:v>
                </c:pt>
                <c:pt idx="660">
                  <c:v>4193</c:v>
                </c:pt>
                <c:pt idx="661">
                  <c:v>5528</c:v>
                </c:pt>
                <c:pt idx="662">
                  <c:v>10685</c:v>
                </c:pt>
                <c:pt idx="663">
                  <c:v>254</c:v>
                </c:pt>
                <c:pt idx="664">
                  <c:v>8580</c:v>
                </c:pt>
                <c:pt idx="665">
                  <c:v>8891</c:v>
                </c:pt>
                <c:pt idx="666">
                  <c:v>10725</c:v>
                </c:pt>
                <c:pt idx="667">
                  <c:v>772</c:v>
                </c:pt>
                <c:pt idx="668">
                  <c:v>3634</c:v>
                </c:pt>
                <c:pt idx="669">
                  <c:v>7443</c:v>
                </c:pt>
                <c:pt idx="670">
                  <c:v>1201</c:v>
                </c:pt>
                <c:pt idx="671">
                  <c:v>5202</c:v>
                </c:pt>
                <c:pt idx="672">
                  <c:v>4878</c:v>
                </c:pt>
                <c:pt idx="673">
                  <c:v>7379</c:v>
                </c:pt>
                <c:pt idx="674">
                  <c:v>5161</c:v>
                </c:pt>
                <c:pt idx="675">
                  <c:v>3090</c:v>
                </c:pt>
                <c:pt idx="676">
                  <c:v>6227</c:v>
                </c:pt>
                <c:pt idx="677">
                  <c:v>6424</c:v>
                </c:pt>
                <c:pt idx="678">
                  <c:v>2661</c:v>
                </c:pt>
                <c:pt idx="679">
                  <c:v>10113</c:v>
                </c:pt>
                <c:pt idx="680">
                  <c:v>8796</c:v>
                </c:pt>
                <c:pt idx="681">
                  <c:v>7399</c:v>
                </c:pt>
                <c:pt idx="682">
                  <c:v>7525</c:v>
                </c:pt>
                <c:pt idx="683">
                  <c:v>7412</c:v>
                </c:pt>
                <c:pt idx="684">
                  <c:v>8278</c:v>
                </c:pt>
                <c:pt idx="685">
                  <c:v>8314</c:v>
                </c:pt>
                <c:pt idx="686">
                  <c:v>7063</c:v>
                </c:pt>
                <c:pt idx="687">
                  <c:v>4940</c:v>
                </c:pt>
                <c:pt idx="688">
                  <c:v>8168</c:v>
                </c:pt>
                <c:pt idx="689">
                  <c:v>7726</c:v>
                </c:pt>
                <c:pt idx="690">
                  <c:v>8275</c:v>
                </c:pt>
                <c:pt idx="691">
                  <c:v>6440</c:v>
                </c:pt>
                <c:pt idx="692">
                  <c:v>7566</c:v>
                </c:pt>
                <c:pt idx="693">
                  <c:v>4747</c:v>
                </c:pt>
                <c:pt idx="694">
                  <c:v>3077</c:v>
                </c:pt>
                <c:pt idx="695">
                  <c:v>8856</c:v>
                </c:pt>
                <c:pt idx="696">
                  <c:v>10414</c:v>
                </c:pt>
                <c:pt idx="697">
                  <c:v>16520</c:v>
                </c:pt>
                <c:pt idx="698">
                  <c:v>14335</c:v>
                </c:pt>
                <c:pt idx="699">
                  <c:v>13559</c:v>
                </c:pt>
                <c:pt idx="700">
                  <c:v>12312</c:v>
                </c:pt>
                <c:pt idx="701">
                  <c:v>11677</c:v>
                </c:pt>
                <c:pt idx="702">
                  <c:v>11550</c:v>
                </c:pt>
                <c:pt idx="703">
                  <c:v>13585</c:v>
                </c:pt>
                <c:pt idx="704">
                  <c:v>14687</c:v>
                </c:pt>
                <c:pt idx="705">
                  <c:v>13072</c:v>
                </c:pt>
                <c:pt idx="706">
                  <c:v>746</c:v>
                </c:pt>
                <c:pt idx="707">
                  <c:v>8539</c:v>
                </c:pt>
                <c:pt idx="708">
                  <c:v>0</c:v>
                </c:pt>
                <c:pt idx="709">
                  <c:v>475</c:v>
                </c:pt>
                <c:pt idx="710">
                  <c:v>4496</c:v>
                </c:pt>
                <c:pt idx="711">
                  <c:v>10252</c:v>
                </c:pt>
                <c:pt idx="712">
                  <c:v>11728</c:v>
                </c:pt>
                <c:pt idx="713">
                  <c:v>4369</c:v>
                </c:pt>
                <c:pt idx="714">
                  <c:v>6132</c:v>
                </c:pt>
                <c:pt idx="715">
                  <c:v>5862</c:v>
                </c:pt>
                <c:pt idx="716">
                  <c:v>4556</c:v>
                </c:pt>
                <c:pt idx="717">
                  <c:v>5546</c:v>
                </c:pt>
                <c:pt idx="718">
                  <c:v>3689</c:v>
                </c:pt>
                <c:pt idx="719">
                  <c:v>590</c:v>
                </c:pt>
                <c:pt idx="720">
                  <c:v>5394</c:v>
                </c:pt>
                <c:pt idx="721">
                  <c:v>7753</c:v>
                </c:pt>
                <c:pt idx="722">
                  <c:v>1251</c:v>
                </c:pt>
                <c:pt idx="723">
                  <c:v>9261</c:v>
                </c:pt>
                <c:pt idx="724">
                  <c:v>9648</c:v>
                </c:pt>
                <c:pt idx="725">
                  <c:v>10429</c:v>
                </c:pt>
                <c:pt idx="726">
                  <c:v>13658</c:v>
                </c:pt>
                <c:pt idx="727">
                  <c:v>9524</c:v>
                </c:pt>
                <c:pt idx="728">
                  <c:v>7937</c:v>
                </c:pt>
                <c:pt idx="729">
                  <c:v>3672</c:v>
                </c:pt>
                <c:pt idx="730">
                  <c:v>10378</c:v>
                </c:pt>
                <c:pt idx="731">
                  <c:v>9487</c:v>
                </c:pt>
                <c:pt idx="732">
                  <c:v>9129</c:v>
                </c:pt>
                <c:pt idx="733">
                  <c:v>17</c:v>
                </c:pt>
                <c:pt idx="734">
                  <c:v>10122</c:v>
                </c:pt>
                <c:pt idx="735">
                  <c:v>10255</c:v>
                </c:pt>
                <c:pt idx="736">
                  <c:v>10096</c:v>
                </c:pt>
                <c:pt idx="737">
                  <c:v>12727</c:v>
                </c:pt>
                <c:pt idx="738">
                  <c:v>12375</c:v>
                </c:pt>
                <c:pt idx="739">
                  <c:v>9603</c:v>
                </c:pt>
                <c:pt idx="740">
                  <c:v>13175</c:v>
                </c:pt>
                <c:pt idx="741">
                  <c:v>22770</c:v>
                </c:pt>
                <c:pt idx="742">
                  <c:v>17298</c:v>
                </c:pt>
                <c:pt idx="743">
                  <c:v>10218</c:v>
                </c:pt>
                <c:pt idx="744">
                  <c:v>10299</c:v>
                </c:pt>
                <c:pt idx="745">
                  <c:v>10201</c:v>
                </c:pt>
                <c:pt idx="746">
                  <c:v>3369</c:v>
                </c:pt>
                <c:pt idx="747">
                  <c:v>3276</c:v>
                </c:pt>
                <c:pt idx="748">
                  <c:v>5232</c:v>
                </c:pt>
                <c:pt idx="749">
                  <c:v>6910</c:v>
                </c:pt>
                <c:pt idx="750">
                  <c:v>7502</c:v>
                </c:pt>
                <c:pt idx="751">
                  <c:v>2923</c:v>
                </c:pt>
                <c:pt idx="752">
                  <c:v>3800</c:v>
                </c:pt>
                <c:pt idx="753">
                  <c:v>4514</c:v>
                </c:pt>
                <c:pt idx="754">
                  <c:v>5183</c:v>
                </c:pt>
                <c:pt idx="755">
                  <c:v>7303</c:v>
                </c:pt>
                <c:pt idx="756">
                  <c:v>5275</c:v>
                </c:pt>
                <c:pt idx="757">
                  <c:v>3915</c:v>
                </c:pt>
                <c:pt idx="758">
                  <c:v>9105</c:v>
                </c:pt>
                <c:pt idx="759">
                  <c:v>768</c:v>
                </c:pt>
                <c:pt idx="760">
                  <c:v>5135</c:v>
                </c:pt>
                <c:pt idx="761">
                  <c:v>3428</c:v>
                </c:pt>
                <c:pt idx="762">
                  <c:v>7891</c:v>
                </c:pt>
                <c:pt idx="763">
                  <c:v>5267</c:v>
                </c:pt>
                <c:pt idx="764">
                  <c:v>5232</c:v>
                </c:pt>
                <c:pt idx="765">
                  <c:v>10611</c:v>
                </c:pt>
                <c:pt idx="766">
                  <c:v>3755</c:v>
                </c:pt>
                <c:pt idx="767">
                  <c:v>8237</c:v>
                </c:pt>
                <c:pt idx="768">
                  <c:v>6543</c:v>
                </c:pt>
                <c:pt idx="769">
                  <c:v>11451</c:v>
                </c:pt>
                <c:pt idx="770">
                  <c:v>6435</c:v>
                </c:pt>
                <c:pt idx="771">
                  <c:v>9108</c:v>
                </c:pt>
                <c:pt idx="772">
                  <c:v>6307</c:v>
                </c:pt>
                <c:pt idx="773">
                  <c:v>7213</c:v>
                </c:pt>
                <c:pt idx="774">
                  <c:v>0</c:v>
                </c:pt>
                <c:pt idx="775">
                  <c:v>7245</c:v>
                </c:pt>
                <c:pt idx="776">
                  <c:v>9454</c:v>
                </c:pt>
                <c:pt idx="777">
                  <c:v>8161</c:v>
                </c:pt>
                <c:pt idx="778">
                  <c:v>8614</c:v>
                </c:pt>
                <c:pt idx="779">
                  <c:v>6943</c:v>
                </c:pt>
                <c:pt idx="780">
                  <c:v>14370</c:v>
                </c:pt>
                <c:pt idx="781">
                  <c:v>12857</c:v>
                </c:pt>
                <c:pt idx="782">
                  <c:v>8232</c:v>
                </c:pt>
                <c:pt idx="783">
                  <c:v>10613</c:v>
                </c:pt>
                <c:pt idx="784">
                  <c:v>9810</c:v>
                </c:pt>
                <c:pt idx="785">
                  <c:v>2752</c:v>
                </c:pt>
                <c:pt idx="786">
                  <c:v>11596</c:v>
                </c:pt>
                <c:pt idx="787">
                  <c:v>5164</c:v>
                </c:pt>
                <c:pt idx="788">
                  <c:v>9769</c:v>
                </c:pt>
                <c:pt idx="789">
                  <c:v>12848</c:v>
                </c:pt>
                <c:pt idx="790">
                  <c:v>4249</c:v>
                </c:pt>
                <c:pt idx="791">
                  <c:v>14331</c:v>
                </c:pt>
                <c:pt idx="792">
                  <c:v>9632</c:v>
                </c:pt>
                <c:pt idx="793">
                  <c:v>1868</c:v>
                </c:pt>
                <c:pt idx="794">
                  <c:v>6083</c:v>
                </c:pt>
                <c:pt idx="795">
                  <c:v>11611</c:v>
                </c:pt>
                <c:pt idx="796">
                  <c:v>16358</c:v>
                </c:pt>
                <c:pt idx="797">
                  <c:v>4926</c:v>
                </c:pt>
                <c:pt idx="798">
                  <c:v>3121</c:v>
                </c:pt>
                <c:pt idx="799">
                  <c:v>8135</c:v>
                </c:pt>
                <c:pt idx="800">
                  <c:v>13368</c:v>
                </c:pt>
                <c:pt idx="801">
                  <c:v>7439</c:v>
                </c:pt>
                <c:pt idx="802">
                  <c:v>11045</c:v>
                </c:pt>
                <c:pt idx="803">
                  <c:v>5206</c:v>
                </c:pt>
                <c:pt idx="804">
                  <c:v>7550</c:v>
                </c:pt>
                <c:pt idx="805">
                  <c:v>4950</c:v>
                </c:pt>
                <c:pt idx="806">
                  <c:v>0</c:v>
                </c:pt>
                <c:pt idx="807">
                  <c:v>0</c:v>
                </c:pt>
                <c:pt idx="808">
                  <c:v>3421</c:v>
                </c:pt>
                <c:pt idx="809">
                  <c:v>8869</c:v>
                </c:pt>
                <c:pt idx="810">
                  <c:v>4038</c:v>
                </c:pt>
                <c:pt idx="811">
                  <c:v>0</c:v>
                </c:pt>
                <c:pt idx="812">
                  <c:v>8915</c:v>
                </c:pt>
                <c:pt idx="813">
                  <c:v>4933</c:v>
                </c:pt>
                <c:pt idx="814">
                  <c:v>0</c:v>
                </c:pt>
                <c:pt idx="815">
                  <c:v>2997</c:v>
                </c:pt>
                <c:pt idx="816">
                  <c:v>9799</c:v>
                </c:pt>
                <c:pt idx="817">
                  <c:v>3365</c:v>
                </c:pt>
                <c:pt idx="818">
                  <c:v>7336</c:v>
                </c:pt>
                <c:pt idx="819">
                  <c:v>7328</c:v>
                </c:pt>
                <c:pt idx="820">
                  <c:v>4477</c:v>
                </c:pt>
                <c:pt idx="821">
                  <c:v>4562</c:v>
                </c:pt>
                <c:pt idx="822">
                  <c:v>9837</c:v>
                </c:pt>
                <c:pt idx="823">
                  <c:v>6781</c:v>
                </c:pt>
                <c:pt idx="824">
                  <c:v>6047</c:v>
                </c:pt>
                <c:pt idx="825">
                  <c:v>5832</c:v>
                </c:pt>
                <c:pt idx="826">
                  <c:v>6339</c:v>
                </c:pt>
                <c:pt idx="827">
                  <c:v>6116</c:v>
                </c:pt>
                <c:pt idx="828">
                  <c:v>5510</c:v>
                </c:pt>
                <c:pt idx="829">
                  <c:v>7706</c:v>
                </c:pt>
                <c:pt idx="830">
                  <c:v>6277</c:v>
                </c:pt>
                <c:pt idx="831">
                  <c:v>0</c:v>
                </c:pt>
                <c:pt idx="832">
                  <c:v>2487</c:v>
                </c:pt>
                <c:pt idx="833">
                  <c:v>0</c:v>
                </c:pt>
                <c:pt idx="834">
                  <c:v>9</c:v>
                </c:pt>
                <c:pt idx="835">
                  <c:v>0</c:v>
                </c:pt>
                <c:pt idx="836">
                  <c:v>0</c:v>
                </c:pt>
                <c:pt idx="837">
                  <c:v>4697</c:v>
                </c:pt>
                <c:pt idx="838">
                  <c:v>1967</c:v>
                </c:pt>
                <c:pt idx="839">
                  <c:v>10199</c:v>
                </c:pt>
                <c:pt idx="840">
                  <c:v>5454</c:v>
                </c:pt>
                <c:pt idx="841">
                  <c:v>12912</c:v>
                </c:pt>
                <c:pt idx="842">
                  <c:v>12109</c:v>
                </c:pt>
                <c:pt idx="843">
                  <c:v>10147</c:v>
                </c:pt>
                <c:pt idx="844">
                  <c:v>10524</c:v>
                </c:pt>
                <c:pt idx="845">
                  <c:v>5908</c:v>
                </c:pt>
                <c:pt idx="846">
                  <c:v>6815</c:v>
                </c:pt>
                <c:pt idx="847">
                  <c:v>4188</c:v>
                </c:pt>
                <c:pt idx="848">
                  <c:v>12342</c:v>
                </c:pt>
                <c:pt idx="849">
                  <c:v>15448</c:v>
                </c:pt>
                <c:pt idx="850">
                  <c:v>6722</c:v>
                </c:pt>
                <c:pt idx="851">
                  <c:v>3587</c:v>
                </c:pt>
                <c:pt idx="852">
                  <c:v>14172</c:v>
                </c:pt>
                <c:pt idx="853">
                  <c:v>5600</c:v>
                </c:pt>
                <c:pt idx="854">
                  <c:v>13041</c:v>
                </c:pt>
                <c:pt idx="855">
                  <c:v>14510</c:v>
                </c:pt>
                <c:pt idx="856">
                  <c:v>0</c:v>
                </c:pt>
                <c:pt idx="857">
                  <c:v>15010</c:v>
                </c:pt>
                <c:pt idx="858">
                  <c:v>11459</c:v>
                </c:pt>
                <c:pt idx="859">
                  <c:v>0</c:v>
                </c:pt>
                <c:pt idx="860">
                  <c:v>11317</c:v>
                </c:pt>
                <c:pt idx="861">
                  <c:v>12390</c:v>
                </c:pt>
                <c:pt idx="862">
                  <c:v>10052</c:v>
                </c:pt>
                <c:pt idx="863">
                  <c:v>10288</c:v>
                </c:pt>
                <c:pt idx="864">
                  <c:v>10988</c:v>
                </c:pt>
                <c:pt idx="865">
                  <c:v>8564</c:v>
                </c:pt>
                <c:pt idx="866">
                  <c:v>12461</c:v>
                </c:pt>
                <c:pt idx="867">
                  <c:v>12827</c:v>
                </c:pt>
                <c:pt idx="868">
                  <c:v>10677</c:v>
                </c:pt>
                <c:pt idx="869">
                  <c:v>13566</c:v>
                </c:pt>
                <c:pt idx="870">
                  <c:v>14433</c:v>
                </c:pt>
                <c:pt idx="871">
                  <c:v>9572</c:v>
                </c:pt>
                <c:pt idx="872">
                  <c:v>3789</c:v>
                </c:pt>
                <c:pt idx="873">
                  <c:v>18060</c:v>
                </c:pt>
                <c:pt idx="874">
                  <c:v>1170</c:v>
                </c:pt>
                <c:pt idx="875">
                  <c:v>1969</c:v>
                </c:pt>
                <c:pt idx="876">
                  <c:v>15484</c:v>
                </c:pt>
                <c:pt idx="877">
                  <c:v>14581</c:v>
                </c:pt>
                <c:pt idx="878">
                  <c:v>14990</c:v>
                </c:pt>
                <c:pt idx="879">
                  <c:v>13953</c:v>
                </c:pt>
                <c:pt idx="880">
                  <c:v>19769</c:v>
                </c:pt>
                <c:pt idx="881">
                  <c:v>22026</c:v>
                </c:pt>
                <c:pt idx="882">
                  <c:v>12465</c:v>
                </c:pt>
                <c:pt idx="883">
                  <c:v>14810</c:v>
                </c:pt>
                <c:pt idx="884">
                  <c:v>12209</c:v>
                </c:pt>
                <c:pt idx="885">
                  <c:v>4998</c:v>
                </c:pt>
                <c:pt idx="886">
                  <c:v>9033</c:v>
                </c:pt>
                <c:pt idx="887">
                  <c:v>7626</c:v>
                </c:pt>
                <c:pt idx="888">
                  <c:v>11419</c:v>
                </c:pt>
                <c:pt idx="889">
                  <c:v>6064</c:v>
                </c:pt>
                <c:pt idx="890">
                  <c:v>8712</c:v>
                </c:pt>
                <c:pt idx="891">
                  <c:v>7875</c:v>
                </c:pt>
                <c:pt idx="892">
                  <c:v>8567</c:v>
                </c:pt>
                <c:pt idx="893">
                  <c:v>7045</c:v>
                </c:pt>
                <c:pt idx="894">
                  <c:v>4468</c:v>
                </c:pt>
                <c:pt idx="895">
                  <c:v>2943</c:v>
                </c:pt>
                <c:pt idx="896">
                  <c:v>8382</c:v>
                </c:pt>
                <c:pt idx="897">
                  <c:v>6582</c:v>
                </c:pt>
                <c:pt idx="898">
                  <c:v>9143</c:v>
                </c:pt>
                <c:pt idx="899">
                  <c:v>4561</c:v>
                </c:pt>
                <c:pt idx="900">
                  <c:v>5014</c:v>
                </c:pt>
                <c:pt idx="901">
                  <c:v>4512</c:v>
                </c:pt>
                <c:pt idx="902">
                  <c:v>8469</c:v>
                </c:pt>
                <c:pt idx="903">
                  <c:v>12015</c:v>
                </c:pt>
                <c:pt idx="904">
                  <c:v>3588</c:v>
                </c:pt>
                <c:pt idx="905">
                  <c:v>12427</c:v>
                </c:pt>
                <c:pt idx="906">
                  <c:v>5843</c:v>
                </c:pt>
                <c:pt idx="907">
                  <c:v>6117</c:v>
                </c:pt>
                <c:pt idx="908">
                  <c:v>9217</c:v>
                </c:pt>
                <c:pt idx="909">
                  <c:v>9877</c:v>
                </c:pt>
                <c:pt idx="910">
                  <c:v>8240</c:v>
                </c:pt>
                <c:pt idx="911">
                  <c:v>8701</c:v>
                </c:pt>
                <c:pt idx="912">
                  <c:v>2564</c:v>
                </c:pt>
                <c:pt idx="913">
                  <c:v>1619</c:v>
                </c:pt>
                <c:pt idx="914">
                  <c:v>1831</c:v>
                </c:pt>
                <c:pt idx="915">
                  <c:v>2421</c:v>
                </c:pt>
                <c:pt idx="916">
                  <c:v>2283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23186</c:v>
                </c:pt>
                <c:pt idx="924">
                  <c:v>10930</c:v>
                </c:pt>
                <c:pt idx="925">
                  <c:v>4790</c:v>
                </c:pt>
                <c:pt idx="926">
                  <c:v>10818</c:v>
                </c:pt>
                <c:pt idx="927">
                  <c:v>18193</c:v>
                </c:pt>
                <c:pt idx="928">
                  <c:v>14055</c:v>
                </c:pt>
                <c:pt idx="929">
                  <c:v>21727</c:v>
                </c:pt>
                <c:pt idx="930">
                  <c:v>12332</c:v>
                </c:pt>
                <c:pt idx="931">
                  <c:v>10686</c:v>
                </c:pt>
                <c:pt idx="932">
                  <c:v>20226</c:v>
                </c:pt>
                <c:pt idx="933">
                  <c:v>10733</c:v>
                </c:pt>
                <c:pt idx="934">
                  <c:v>21420</c:v>
                </c:pt>
                <c:pt idx="935">
                  <c:v>8064</c:v>
                </c:pt>
              </c:numCache>
            </c:numRef>
          </c:xVal>
          <c:yVal>
            <c:numRef>
              <c:f>'3'!$X$2:$X$937</c:f>
              <c:numCache>
                <c:formatCode>General</c:formatCode>
                <c:ptCount val="936"/>
                <c:pt idx="0">
                  <c:v>1797</c:v>
                </c:pt>
                <c:pt idx="1">
                  <c:v>1776</c:v>
                </c:pt>
                <c:pt idx="2">
                  <c:v>1745</c:v>
                </c:pt>
                <c:pt idx="3">
                  <c:v>1863</c:v>
                </c:pt>
                <c:pt idx="4">
                  <c:v>1728</c:v>
                </c:pt>
                <c:pt idx="5">
                  <c:v>1921</c:v>
                </c:pt>
                <c:pt idx="6">
                  <c:v>2035</c:v>
                </c:pt>
                <c:pt idx="7">
                  <c:v>1786</c:v>
                </c:pt>
                <c:pt idx="8">
                  <c:v>1775</c:v>
                </c:pt>
                <c:pt idx="9">
                  <c:v>1827</c:v>
                </c:pt>
                <c:pt idx="10">
                  <c:v>1949</c:v>
                </c:pt>
                <c:pt idx="11">
                  <c:v>1788</c:v>
                </c:pt>
                <c:pt idx="12">
                  <c:v>2013</c:v>
                </c:pt>
                <c:pt idx="13">
                  <c:v>1970</c:v>
                </c:pt>
                <c:pt idx="14">
                  <c:v>2159</c:v>
                </c:pt>
                <c:pt idx="15">
                  <c:v>1898</c:v>
                </c:pt>
                <c:pt idx="16">
                  <c:v>1837</c:v>
                </c:pt>
                <c:pt idx="17">
                  <c:v>1947</c:v>
                </c:pt>
                <c:pt idx="18">
                  <c:v>1411</c:v>
                </c:pt>
                <c:pt idx="19">
                  <c:v>1572</c:v>
                </c:pt>
                <c:pt idx="20">
                  <c:v>1344</c:v>
                </c:pt>
                <c:pt idx="21">
                  <c:v>1463</c:v>
                </c:pt>
                <c:pt idx="22">
                  <c:v>1554</c:v>
                </c:pt>
                <c:pt idx="23">
                  <c:v>1604</c:v>
                </c:pt>
                <c:pt idx="24">
                  <c:v>1435</c:v>
                </c:pt>
                <c:pt idx="25">
                  <c:v>1446</c:v>
                </c:pt>
                <c:pt idx="26">
                  <c:v>1467</c:v>
                </c:pt>
                <c:pt idx="27">
                  <c:v>1470</c:v>
                </c:pt>
                <c:pt idx="28">
                  <c:v>1562</c:v>
                </c:pt>
                <c:pt idx="29">
                  <c:v>1617</c:v>
                </c:pt>
                <c:pt idx="30">
                  <c:v>1492</c:v>
                </c:pt>
                <c:pt idx="31">
                  <c:v>1402</c:v>
                </c:pt>
                <c:pt idx="32">
                  <c:v>1670</c:v>
                </c:pt>
                <c:pt idx="33">
                  <c:v>1401</c:v>
                </c:pt>
                <c:pt idx="34">
                  <c:v>1404</c:v>
                </c:pt>
                <c:pt idx="35">
                  <c:v>1655</c:v>
                </c:pt>
                <c:pt idx="36">
                  <c:v>2902</c:v>
                </c:pt>
                <c:pt idx="37">
                  <c:v>3226</c:v>
                </c:pt>
                <c:pt idx="38">
                  <c:v>2750</c:v>
                </c:pt>
                <c:pt idx="39">
                  <c:v>3493</c:v>
                </c:pt>
                <c:pt idx="40">
                  <c:v>3011</c:v>
                </c:pt>
                <c:pt idx="41">
                  <c:v>2806</c:v>
                </c:pt>
                <c:pt idx="42">
                  <c:v>3300</c:v>
                </c:pt>
                <c:pt idx="43">
                  <c:v>2430</c:v>
                </c:pt>
                <c:pt idx="44">
                  <c:v>2140</c:v>
                </c:pt>
                <c:pt idx="45">
                  <c:v>2344</c:v>
                </c:pt>
                <c:pt idx="46">
                  <c:v>2677</c:v>
                </c:pt>
                <c:pt idx="47">
                  <c:v>2413</c:v>
                </c:pt>
                <c:pt idx="48">
                  <c:v>2497</c:v>
                </c:pt>
                <c:pt idx="49">
                  <c:v>3123</c:v>
                </c:pt>
                <c:pt idx="50">
                  <c:v>2489</c:v>
                </c:pt>
                <c:pt idx="51">
                  <c:v>3108</c:v>
                </c:pt>
                <c:pt idx="52">
                  <c:v>2498</c:v>
                </c:pt>
                <c:pt idx="53">
                  <c:v>3846</c:v>
                </c:pt>
                <c:pt idx="54">
                  <c:v>1860</c:v>
                </c:pt>
                <c:pt idx="55">
                  <c:v>2130</c:v>
                </c:pt>
                <c:pt idx="56">
                  <c:v>1725</c:v>
                </c:pt>
                <c:pt idx="57">
                  <c:v>1657</c:v>
                </c:pt>
                <c:pt idx="58">
                  <c:v>1793</c:v>
                </c:pt>
                <c:pt idx="59">
                  <c:v>1814</c:v>
                </c:pt>
                <c:pt idx="60">
                  <c:v>1366</c:v>
                </c:pt>
                <c:pt idx="61">
                  <c:v>1349</c:v>
                </c:pt>
                <c:pt idx="62">
                  <c:v>2062</c:v>
                </c:pt>
                <c:pt idx="63">
                  <c:v>1827</c:v>
                </c:pt>
                <c:pt idx="64">
                  <c:v>1645</c:v>
                </c:pt>
                <c:pt idx="65">
                  <c:v>1347</c:v>
                </c:pt>
                <c:pt idx="66">
                  <c:v>1347</c:v>
                </c:pt>
                <c:pt idx="67">
                  <c:v>1347</c:v>
                </c:pt>
                <c:pt idx="68">
                  <c:v>1348</c:v>
                </c:pt>
                <c:pt idx="69">
                  <c:v>1992</c:v>
                </c:pt>
                <c:pt idx="70">
                  <c:v>1856</c:v>
                </c:pt>
                <c:pt idx="71">
                  <c:v>1763</c:v>
                </c:pt>
                <c:pt idx="72">
                  <c:v>2151</c:v>
                </c:pt>
                <c:pt idx="73">
                  <c:v>2383</c:v>
                </c:pt>
                <c:pt idx="74">
                  <c:v>2221</c:v>
                </c:pt>
                <c:pt idx="75">
                  <c:v>2064</c:v>
                </c:pt>
                <c:pt idx="76">
                  <c:v>2063</c:v>
                </c:pt>
                <c:pt idx="77">
                  <c:v>2111</c:v>
                </c:pt>
                <c:pt idx="78">
                  <c:v>2063</c:v>
                </c:pt>
                <c:pt idx="79">
                  <c:v>2063</c:v>
                </c:pt>
                <c:pt idx="80">
                  <c:v>2064</c:v>
                </c:pt>
                <c:pt idx="81">
                  <c:v>2093</c:v>
                </c:pt>
                <c:pt idx="82">
                  <c:v>2499</c:v>
                </c:pt>
                <c:pt idx="83">
                  <c:v>2324</c:v>
                </c:pt>
                <c:pt idx="84">
                  <c:v>2100</c:v>
                </c:pt>
                <c:pt idx="85">
                  <c:v>2638</c:v>
                </c:pt>
                <c:pt idx="86">
                  <c:v>2063</c:v>
                </c:pt>
                <c:pt idx="87">
                  <c:v>2351</c:v>
                </c:pt>
                <c:pt idx="88">
                  <c:v>2063</c:v>
                </c:pt>
                <c:pt idx="89">
                  <c:v>2064</c:v>
                </c:pt>
                <c:pt idx="90">
                  <c:v>2601</c:v>
                </c:pt>
                <c:pt idx="91">
                  <c:v>2312</c:v>
                </c:pt>
                <c:pt idx="92">
                  <c:v>2525</c:v>
                </c:pt>
                <c:pt idx="93">
                  <c:v>2177</c:v>
                </c:pt>
                <c:pt idx="94">
                  <c:v>2782</c:v>
                </c:pt>
                <c:pt idx="95">
                  <c:v>2770</c:v>
                </c:pt>
                <c:pt idx="96">
                  <c:v>2489</c:v>
                </c:pt>
                <c:pt idx="97">
                  <c:v>2897</c:v>
                </c:pt>
                <c:pt idx="98">
                  <c:v>3158</c:v>
                </c:pt>
                <c:pt idx="99">
                  <c:v>2638</c:v>
                </c:pt>
                <c:pt idx="100">
                  <c:v>2069</c:v>
                </c:pt>
                <c:pt idx="101">
                  <c:v>2529</c:v>
                </c:pt>
                <c:pt idx="102">
                  <c:v>2470</c:v>
                </c:pt>
                <c:pt idx="103">
                  <c:v>2793</c:v>
                </c:pt>
                <c:pt idx="104">
                  <c:v>2463</c:v>
                </c:pt>
                <c:pt idx="105">
                  <c:v>2296</c:v>
                </c:pt>
                <c:pt idx="106">
                  <c:v>2611</c:v>
                </c:pt>
                <c:pt idx="107">
                  <c:v>2732</c:v>
                </c:pt>
                <c:pt idx="108">
                  <c:v>1521</c:v>
                </c:pt>
                <c:pt idx="109">
                  <c:v>1431</c:v>
                </c:pt>
                <c:pt idx="110">
                  <c:v>1444</c:v>
                </c:pt>
                <c:pt idx="111">
                  <c:v>1373</c:v>
                </c:pt>
                <c:pt idx="112">
                  <c:v>1214</c:v>
                </c:pt>
                <c:pt idx="113">
                  <c:v>1419</c:v>
                </c:pt>
                <c:pt idx="114">
                  <c:v>1356</c:v>
                </c:pt>
                <c:pt idx="115">
                  <c:v>1667</c:v>
                </c:pt>
                <c:pt idx="116">
                  <c:v>1370</c:v>
                </c:pt>
                <c:pt idx="117">
                  <c:v>1399</c:v>
                </c:pt>
                <c:pt idx="118">
                  <c:v>1916</c:v>
                </c:pt>
                <c:pt idx="119">
                  <c:v>1401</c:v>
                </c:pt>
                <c:pt idx="120">
                  <c:v>1576</c:v>
                </c:pt>
                <c:pt idx="121">
                  <c:v>1595</c:v>
                </c:pt>
                <c:pt idx="122">
                  <c:v>1593</c:v>
                </c:pt>
                <c:pt idx="123">
                  <c:v>1649</c:v>
                </c:pt>
                <c:pt idx="124">
                  <c:v>1692</c:v>
                </c:pt>
                <c:pt idx="125">
                  <c:v>1506</c:v>
                </c:pt>
                <c:pt idx="126">
                  <c:v>2003</c:v>
                </c:pt>
                <c:pt idx="127">
                  <c:v>1696</c:v>
                </c:pt>
                <c:pt idx="128">
                  <c:v>1801</c:v>
                </c:pt>
                <c:pt idx="129">
                  <c:v>1724</c:v>
                </c:pt>
                <c:pt idx="130">
                  <c:v>1852</c:v>
                </c:pt>
                <c:pt idx="131">
                  <c:v>1905</c:v>
                </c:pt>
                <c:pt idx="132">
                  <c:v>1811</c:v>
                </c:pt>
                <c:pt idx="133">
                  <c:v>1922</c:v>
                </c:pt>
                <c:pt idx="134">
                  <c:v>1610</c:v>
                </c:pt>
                <c:pt idx="135">
                  <c:v>1851</c:v>
                </c:pt>
                <c:pt idx="136">
                  <c:v>1804</c:v>
                </c:pt>
                <c:pt idx="137">
                  <c:v>1725</c:v>
                </c:pt>
                <c:pt idx="138">
                  <c:v>1654</c:v>
                </c:pt>
                <c:pt idx="139">
                  <c:v>1632</c:v>
                </c:pt>
                <c:pt idx="140">
                  <c:v>1481</c:v>
                </c:pt>
                <c:pt idx="141">
                  <c:v>1473</c:v>
                </c:pt>
                <c:pt idx="142">
                  <c:v>1410</c:v>
                </c:pt>
                <c:pt idx="143">
                  <c:v>1779</c:v>
                </c:pt>
                <c:pt idx="144">
                  <c:v>2038</c:v>
                </c:pt>
                <c:pt idx="145">
                  <c:v>2010</c:v>
                </c:pt>
                <c:pt idx="146">
                  <c:v>2133</c:v>
                </c:pt>
                <c:pt idx="147">
                  <c:v>2670</c:v>
                </c:pt>
                <c:pt idx="148">
                  <c:v>1882</c:v>
                </c:pt>
                <c:pt idx="149">
                  <c:v>1944</c:v>
                </c:pt>
                <c:pt idx="150">
                  <c:v>2346</c:v>
                </c:pt>
                <c:pt idx="151">
                  <c:v>2198</c:v>
                </c:pt>
                <c:pt idx="152">
                  <c:v>2048</c:v>
                </c:pt>
                <c:pt idx="153">
                  <c:v>1946</c:v>
                </c:pt>
                <c:pt idx="154">
                  <c:v>2629</c:v>
                </c:pt>
                <c:pt idx="155">
                  <c:v>2187</c:v>
                </c:pt>
                <c:pt idx="156">
                  <c:v>2095</c:v>
                </c:pt>
                <c:pt idx="157">
                  <c:v>1861</c:v>
                </c:pt>
                <c:pt idx="158">
                  <c:v>2194</c:v>
                </c:pt>
                <c:pt idx="159">
                  <c:v>1854</c:v>
                </c:pt>
                <c:pt idx="160">
                  <c:v>403</c:v>
                </c:pt>
                <c:pt idx="161">
                  <c:v>2004</c:v>
                </c:pt>
                <c:pt idx="162">
                  <c:v>1893</c:v>
                </c:pt>
                <c:pt idx="163">
                  <c:v>2063</c:v>
                </c:pt>
                <c:pt idx="164">
                  <c:v>2148</c:v>
                </c:pt>
                <c:pt idx="165">
                  <c:v>1529</c:v>
                </c:pt>
                <c:pt idx="166">
                  <c:v>1890</c:v>
                </c:pt>
                <c:pt idx="167">
                  <c:v>1956</c:v>
                </c:pt>
                <c:pt idx="168">
                  <c:v>2094</c:v>
                </c:pt>
                <c:pt idx="169">
                  <c:v>1970</c:v>
                </c:pt>
                <c:pt idx="170">
                  <c:v>2241</c:v>
                </c:pt>
                <c:pt idx="171">
                  <c:v>2021</c:v>
                </c:pt>
                <c:pt idx="172">
                  <c:v>1898</c:v>
                </c:pt>
                <c:pt idx="173">
                  <c:v>1907</c:v>
                </c:pt>
                <c:pt idx="174">
                  <c:v>1882</c:v>
                </c:pt>
                <c:pt idx="175">
                  <c:v>1966</c:v>
                </c:pt>
                <c:pt idx="176">
                  <c:v>1835</c:v>
                </c:pt>
                <c:pt idx="177">
                  <c:v>1780</c:v>
                </c:pt>
                <c:pt idx="178">
                  <c:v>1830</c:v>
                </c:pt>
                <c:pt idx="179">
                  <c:v>2093</c:v>
                </c:pt>
                <c:pt idx="180">
                  <c:v>2065</c:v>
                </c:pt>
                <c:pt idx="181">
                  <c:v>1908</c:v>
                </c:pt>
                <c:pt idx="182">
                  <c:v>1908</c:v>
                </c:pt>
                <c:pt idx="183">
                  <c:v>1964</c:v>
                </c:pt>
                <c:pt idx="184">
                  <c:v>2014</c:v>
                </c:pt>
                <c:pt idx="185">
                  <c:v>1985</c:v>
                </c:pt>
                <c:pt idx="186">
                  <c:v>1867</c:v>
                </c:pt>
                <c:pt idx="187">
                  <c:v>2124</c:v>
                </c:pt>
                <c:pt idx="188">
                  <c:v>1669</c:v>
                </c:pt>
                <c:pt idx="189">
                  <c:v>1995</c:v>
                </c:pt>
                <c:pt idx="190">
                  <c:v>1921</c:v>
                </c:pt>
                <c:pt idx="191">
                  <c:v>2010</c:v>
                </c:pt>
                <c:pt idx="192">
                  <c:v>2057</c:v>
                </c:pt>
                <c:pt idx="193">
                  <c:v>2095</c:v>
                </c:pt>
                <c:pt idx="194">
                  <c:v>1972</c:v>
                </c:pt>
                <c:pt idx="195">
                  <c:v>2044</c:v>
                </c:pt>
                <c:pt idx="196">
                  <c:v>1946</c:v>
                </c:pt>
                <c:pt idx="197">
                  <c:v>1495</c:v>
                </c:pt>
                <c:pt idx="198">
                  <c:v>1433</c:v>
                </c:pt>
                <c:pt idx="199">
                  <c:v>1468</c:v>
                </c:pt>
                <c:pt idx="200">
                  <c:v>1625</c:v>
                </c:pt>
                <c:pt idx="201">
                  <c:v>1529</c:v>
                </c:pt>
                <c:pt idx="202">
                  <c:v>1584</c:v>
                </c:pt>
                <c:pt idx="203">
                  <c:v>1638</c:v>
                </c:pt>
                <c:pt idx="204">
                  <c:v>1554</c:v>
                </c:pt>
                <c:pt idx="205">
                  <c:v>1397</c:v>
                </c:pt>
                <c:pt idx="206">
                  <c:v>1481</c:v>
                </c:pt>
                <c:pt idx="207">
                  <c:v>1638</c:v>
                </c:pt>
                <c:pt idx="208">
                  <c:v>1655</c:v>
                </c:pt>
                <c:pt idx="209">
                  <c:v>1570</c:v>
                </c:pt>
                <c:pt idx="210">
                  <c:v>1551</c:v>
                </c:pt>
                <c:pt idx="211">
                  <c:v>1377</c:v>
                </c:pt>
                <c:pt idx="212">
                  <c:v>1407</c:v>
                </c:pt>
                <c:pt idx="213">
                  <c:v>1545</c:v>
                </c:pt>
                <c:pt idx="214">
                  <c:v>1650</c:v>
                </c:pt>
                <c:pt idx="215">
                  <c:v>1981</c:v>
                </c:pt>
                <c:pt idx="216">
                  <c:v>2011</c:v>
                </c:pt>
                <c:pt idx="217">
                  <c:v>2951</c:v>
                </c:pt>
                <c:pt idx="218">
                  <c:v>3051</c:v>
                </c:pt>
                <c:pt idx="219">
                  <c:v>1990</c:v>
                </c:pt>
                <c:pt idx="220">
                  <c:v>1995</c:v>
                </c:pt>
                <c:pt idx="221">
                  <c:v>1980</c:v>
                </c:pt>
                <c:pt idx="222">
                  <c:v>1980</c:v>
                </c:pt>
                <c:pt idx="223">
                  <c:v>1980</c:v>
                </c:pt>
                <c:pt idx="224">
                  <c:v>1980</c:v>
                </c:pt>
                <c:pt idx="225">
                  <c:v>1980</c:v>
                </c:pt>
                <c:pt idx="226">
                  <c:v>1980</c:v>
                </c:pt>
                <c:pt idx="227">
                  <c:v>1980</c:v>
                </c:pt>
                <c:pt idx="228">
                  <c:v>1980</c:v>
                </c:pt>
                <c:pt idx="229">
                  <c:v>1980</c:v>
                </c:pt>
                <c:pt idx="230">
                  <c:v>1980</c:v>
                </c:pt>
                <c:pt idx="231">
                  <c:v>1980</c:v>
                </c:pt>
                <c:pt idx="232">
                  <c:v>1980</c:v>
                </c:pt>
                <c:pt idx="233">
                  <c:v>2306</c:v>
                </c:pt>
                <c:pt idx="234">
                  <c:v>1776</c:v>
                </c:pt>
                <c:pt idx="235">
                  <c:v>1527</c:v>
                </c:pt>
                <c:pt idx="236">
                  <c:v>2135</c:v>
                </c:pt>
                <c:pt idx="237">
                  <c:v>2302</c:v>
                </c:pt>
                <c:pt idx="238">
                  <c:v>1985</c:v>
                </c:pt>
                <c:pt idx="239">
                  <c:v>1884</c:v>
                </c:pt>
                <c:pt idx="240">
                  <c:v>1464</c:v>
                </c:pt>
                <c:pt idx="241">
                  <c:v>1632</c:v>
                </c:pt>
                <c:pt idx="242">
                  <c:v>2200</c:v>
                </c:pt>
                <c:pt idx="243">
                  <c:v>2220</c:v>
                </c:pt>
                <c:pt idx="244">
                  <c:v>1792</c:v>
                </c:pt>
                <c:pt idx="245">
                  <c:v>1886</c:v>
                </c:pt>
                <c:pt idx="246">
                  <c:v>1945</c:v>
                </c:pt>
                <c:pt idx="247">
                  <c:v>1880</c:v>
                </c:pt>
                <c:pt idx="248">
                  <c:v>2314</c:v>
                </c:pt>
                <c:pt idx="249">
                  <c:v>2236</c:v>
                </c:pt>
                <c:pt idx="250">
                  <c:v>2324</c:v>
                </c:pt>
                <c:pt idx="251">
                  <c:v>2367</c:v>
                </c:pt>
                <c:pt idx="252">
                  <c:v>2175</c:v>
                </c:pt>
                <c:pt idx="253">
                  <c:v>2092</c:v>
                </c:pt>
                <c:pt idx="254">
                  <c:v>3092</c:v>
                </c:pt>
                <c:pt idx="255">
                  <c:v>2998</c:v>
                </c:pt>
                <c:pt idx="256">
                  <c:v>3066</c:v>
                </c:pt>
                <c:pt idx="257">
                  <c:v>3073</c:v>
                </c:pt>
                <c:pt idx="258">
                  <c:v>2572</c:v>
                </c:pt>
                <c:pt idx="259">
                  <c:v>3274</c:v>
                </c:pt>
                <c:pt idx="260">
                  <c:v>3015</c:v>
                </c:pt>
                <c:pt idx="261">
                  <c:v>3083</c:v>
                </c:pt>
                <c:pt idx="262">
                  <c:v>3069</c:v>
                </c:pt>
                <c:pt idx="263">
                  <c:v>3544</c:v>
                </c:pt>
                <c:pt idx="264">
                  <c:v>3306</c:v>
                </c:pt>
                <c:pt idx="265">
                  <c:v>2885</c:v>
                </c:pt>
                <c:pt idx="266">
                  <c:v>3288</c:v>
                </c:pt>
                <c:pt idx="267">
                  <c:v>2929</c:v>
                </c:pt>
                <c:pt idx="268">
                  <c:v>3074</c:v>
                </c:pt>
                <c:pt idx="269">
                  <c:v>2969</c:v>
                </c:pt>
                <c:pt idx="270">
                  <c:v>2979</c:v>
                </c:pt>
                <c:pt idx="271">
                  <c:v>3283</c:v>
                </c:pt>
                <c:pt idx="272">
                  <c:v>2095</c:v>
                </c:pt>
                <c:pt idx="273">
                  <c:v>2194</c:v>
                </c:pt>
                <c:pt idx="274">
                  <c:v>2496</c:v>
                </c:pt>
                <c:pt idx="275">
                  <c:v>2180</c:v>
                </c:pt>
                <c:pt idx="276">
                  <c:v>1933</c:v>
                </c:pt>
                <c:pt idx="277">
                  <c:v>2248</c:v>
                </c:pt>
                <c:pt idx="278">
                  <c:v>1954</c:v>
                </c:pt>
                <c:pt idx="279">
                  <c:v>1974</c:v>
                </c:pt>
                <c:pt idx="280">
                  <c:v>2150</c:v>
                </c:pt>
                <c:pt idx="281">
                  <c:v>2432</c:v>
                </c:pt>
                <c:pt idx="282">
                  <c:v>2149</c:v>
                </c:pt>
                <c:pt idx="283">
                  <c:v>2247</c:v>
                </c:pt>
                <c:pt idx="284">
                  <c:v>2070</c:v>
                </c:pt>
                <c:pt idx="285">
                  <c:v>2291</c:v>
                </c:pt>
                <c:pt idx="286">
                  <c:v>2361</c:v>
                </c:pt>
                <c:pt idx="287">
                  <c:v>2203</c:v>
                </c:pt>
                <c:pt idx="288">
                  <c:v>2196</c:v>
                </c:pt>
                <c:pt idx="289">
                  <c:v>2363</c:v>
                </c:pt>
                <c:pt idx="290">
                  <c:v>1722</c:v>
                </c:pt>
                <c:pt idx="291">
                  <c:v>1922</c:v>
                </c:pt>
                <c:pt idx="292">
                  <c:v>2121</c:v>
                </c:pt>
                <c:pt idx="293">
                  <c:v>1997</c:v>
                </c:pt>
                <c:pt idx="294">
                  <c:v>2117</c:v>
                </c:pt>
                <c:pt idx="295">
                  <c:v>2116</c:v>
                </c:pt>
                <c:pt idx="296">
                  <c:v>1876</c:v>
                </c:pt>
                <c:pt idx="297">
                  <c:v>1788</c:v>
                </c:pt>
                <c:pt idx="298">
                  <c:v>2486</c:v>
                </c:pt>
                <c:pt idx="299">
                  <c:v>2094</c:v>
                </c:pt>
                <c:pt idx="300">
                  <c:v>2085</c:v>
                </c:pt>
                <c:pt idx="301">
                  <c:v>2173</c:v>
                </c:pt>
                <c:pt idx="302">
                  <c:v>2225</c:v>
                </c:pt>
                <c:pt idx="303">
                  <c:v>2223</c:v>
                </c:pt>
                <c:pt idx="304">
                  <c:v>2098</c:v>
                </c:pt>
                <c:pt idx="305">
                  <c:v>2185</c:v>
                </c:pt>
                <c:pt idx="306">
                  <c:v>1918</c:v>
                </c:pt>
                <c:pt idx="307">
                  <c:v>2105</c:v>
                </c:pt>
                <c:pt idx="308">
                  <c:v>2898</c:v>
                </c:pt>
                <c:pt idx="309">
                  <c:v>2984</c:v>
                </c:pt>
                <c:pt idx="310">
                  <c:v>2896</c:v>
                </c:pt>
                <c:pt idx="311">
                  <c:v>3328</c:v>
                </c:pt>
                <c:pt idx="312">
                  <c:v>3394</c:v>
                </c:pt>
                <c:pt idx="313">
                  <c:v>3013</c:v>
                </c:pt>
                <c:pt idx="314">
                  <c:v>2812</c:v>
                </c:pt>
                <c:pt idx="315">
                  <c:v>3061</c:v>
                </c:pt>
                <c:pt idx="316">
                  <c:v>2729</c:v>
                </c:pt>
                <c:pt idx="317">
                  <c:v>2241</c:v>
                </c:pt>
                <c:pt idx="318">
                  <c:v>3691</c:v>
                </c:pt>
                <c:pt idx="319">
                  <c:v>3538</c:v>
                </c:pt>
                <c:pt idx="320">
                  <c:v>3064</c:v>
                </c:pt>
                <c:pt idx="321">
                  <c:v>2784</c:v>
                </c:pt>
                <c:pt idx="322">
                  <c:v>2908</c:v>
                </c:pt>
                <c:pt idx="323">
                  <c:v>3033</c:v>
                </c:pt>
                <c:pt idx="324">
                  <c:v>3165</c:v>
                </c:pt>
                <c:pt idx="325">
                  <c:v>3115</c:v>
                </c:pt>
                <c:pt idx="326">
                  <c:v>1718</c:v>
                </c:pt>
                <c:pt idx="327">
                  <c:v>2324</c:v>
                </c:pt>
                <c:pt idx="328">
                  <c:v>2254</c:v>
                </c:pt>
                <c:pt idx="329">
                  <c:v>1831</c:v>
                </c:pt>
                <c:pt idx="330">
                  <c:v>1397</c:v>
                </c:pt>
                <c:pt idx="331">
                  <c:v>1683</c:v>
                </c:pt>
                <c:pt idx="332">
                  <c:v>2284</c:v>
                </c:pt>
                <c:pt idx="333">
                  <c:v>1570</c:v>
                </c:pt>
                <c:pt idx="334">
                  <c:v>2066</c:v>
                </c:pt>
                <c:pt idx="335">
                  <c:v>2105</c:v>
                </c:pt>
                <c:pt idx="336">
                  <c:v>1776</c:v>
                </c:pt>
                <c:pt idx="337">
                  <c:v>1507</c:v>
                </c:pt>
                <c:pt idx="338">
                  <c:v>2033</c:v>
                </c:pt>
                <c:pt idx="339">
                  <c:v>2093</c:v>
                </c:pt>
                <c:pt idx="340">
                  <c:v>1922</c:v>
                </c:pt>
                <c:pt idx="341">
                  <c:v>1999</c:v>
                </c:pt>
                <c:pt idx="342">
                  <c:v>2169</c:v>
                </c:pt>
                <c:pt idx="343">
                  <c:v>1463</c:v>
                </c:pt>
                <c:pt idx="344">
                  <c:v>2551</c:v>
                </c:pt>
                <c:pt idx="345">
                  <c:v>4022</c:v>
                </c:pt>
                <c:pt idx="346">
                  <c:v>4005</c:v>
                </c:pt>
                <c:pt idx="347">
                  <c:v>4274</c:v>
                </c:pt>
                <c:pt idx="348">
                  <c:v>4552</c:v>
                </c:pt>
                <c:pt idx="349">
                  <c:v>3625</c:v>
                </c:pt>
                <c:pt idx="350">
                  <c:v>3501</c:v>
                </c:pt>
                <c:pt idx="351">
                  <c:v>3192</c:v>
                </c:pt>
                <c:pt idx="352">
                  <c:v>4018</c:v>
                </c:pt>
                <c:pt idx="353">
                  <c:v>3329</c:v>
                </c:pt>
                <c:pt idx="354">
                  <c:v>3152</c:v>
                </c:pt>
                <c:pt idx="355">
                  <c:v>4392</c:v>
                </c:pt>
                <c:pt idx="356">
                  <c:v>3374</c:v>
                </c:pt>
                <c:pt idx="357">
                  <c:v>3088</c:v>
                </c:pt>
                <c:pt idx="358">
                  <c:v>3294</c:v>
                </c:pt>
                <c:pt idx="359">
                  <c:v>3580</c:v>
                </c:pt>
                <c:pt idx="360">
                  <c:v>3544</c:v>
                </c:pt>
                <c:pt idx="361">
                  <c:v>4501</c:v>
                </c:pt>
                <c:pt idx="362">
                  <c:v>1496</c:v>
                </c:pt>
                <c:pt idx="363">
                  <c:v>1496</c:v>
                </c:pt>
                <c:pt idx="364">
                  <c:v>2865</c:v>
                </c:pt>
                <c:pt idx="365">
                  <c:v>2828</c:v>
                </c:pt>
                <c:pt idx="366">
                  <c:v>2225</c:v>
                </c:pt>
                <c:pt idx="367">
                  <c:v>2018</c:v>
                </c:pt>
                <c:pt idx="368">
                  <c:v>2606</c:v>
                </c:pt>
                <c:pt idx="369">
                  <c:v>2536</c:v>
                </c:pt>
                <c:pt idx="370">
                  <c:v>4900</c:v>
                </c:pt>
                <c:pt idx="371">
                  <c:v>2409</c:v>
                </c:pt>
                <c:pt idx="372">
                  <c:v>2651</c:v>
                </c:pt>
                <c:pt idx="373">
                  <c:v>2305</c:v>
                </c:pt>
                <c:pt idx="374">
                  <c:v>1497</c:v>
                </c:pt>
                <c:pt idx="375">
                  <c:v>2450</c:v>
                </c:pt>
                <c:pt idx="376">
                  <c:v>2576</c:v>
                </c:pt>
                <c:pt idx="377">
                  <c:v>1879</c:v>
                </c:pt>
                <c:pt idx="378">
                  <c:v>2560</c:v>
                </c:pt>
                <c:pt idx="379">
                  <c:v>2275</c:v>
                </c:pt>
                <c:pt idx="380">
                  <c:v>2905</c:v>
                </c:pt>
                <c:pt idx="381">
                  <c:v>2952</c:v>
                </c:pt>
                <c:pt idx="382">
                  <c:v>2896</c:v>
                </c:pt>
                <c:pt idx="383">
                  <c:v>2783</c:v>
                </c:pt>
                <c:pt idx="384">
                  <c:v>3171</c:v>
                </c:pt>
                <c:pt idx="385">
                  <c:v>2766</c:v>
                </c:pt>
                <c:pt idx="386">
                  <c:v>2839</c:v>
                </c:pt>
                <c:pt idx="387">
                  <c:v>2701</c:v>
                </c:pt>
                <c:pt idx="388">
                  <c:v>2060</c:v>
                </c:pt>
                <c:pt idx="389">
                  <c:v>2796</c:v>
                </c:pt>
                <c:pt idx="390">
                  <c:v>2664</c:v>
                </c:pt>
                <c:pt idx="391">
                  <c:v>2703</c:v>
                </c:pt>
                <c:pt idx="392">
                  <c:v>2771</c:v>
                </c:pt>
                <c:pt idx="393">
                  <c:v>2060</c:v>
                </c:pt>
                <c:pt idx="394">
                  <c:v>2743</c:v>
                </c:pt>
                <c:pt idx="395">
                  <c:v>2687</c:v>
                </c:pt>
                <c:pt idx="396">
                  <c:v>2060</c:v>
                </c:pt>
                <c:pt idx="397">
                  <c:v>2843</c:v>
                </c:pt>
                <c:pt idx="398">
                  <c:v>2400</c:v>
                </c:pt>
                <c:pt idx="399">
                  <c:v>2507</c:v>
                </c:pt>
                <c:pt idx="400">
                  <c:v>2127</c:v>
                </c:pt>
                <c:pt idx="401">
                  <c:v>2225</c:v>
                </c:pt>
                <c:pt idx="402">
                  <c:v>2067</c:v>
                </c:pt>
                <c:pt idx="403">
                  <c:v>2798</c:v>
                </c:pt>
                <c:pt idx="404">
                  <c:v>1841</c:v>
                </c:pt>
                <c:pt idx="405">
                  <c:v>3727</c:v>
                </c:pt>
                <c:pt idx="406">
                  <c:v>1841</c:v>
                </c:pt>
                <c:pt idx="407">
                  <c:v>1922</c:v>
                </c:pt>
                <c:pt idx="408">
                  <c:v>1841</c:v>
                </c:pt>
                <c:pt idx="409">
                  <c:v>2053</c:v>
                </c:pt>
                <c:pt idx="410">
                  <c:v>2484</c:v>
                </c:pt>
                <c:pt idx="411">
                  <c:v>2584</c:v>
                </c:pt>
                <c:pt idx="412">
                  <c:v>1841</c:v>
                </c:pt>
                <c:pt idx="413">
                  <c:v>1993</c:v>
                </c:pt>
                <c:pt idx="414">
                  <c:v>1841</c:v>
                </c:pt>
                <c:pt idx="415">
                  <c:v>2280</c:v>
                </c:pt>
                <c:pt idx="416">
                  <c:v>1718</c:v>
                </c:pt>
                <c:pt idx="417">
                  <c:v>1466</c:v>
                </c:pt>
                <c:pt idx="418">
                  <c:v>1756</c:v>
                </c:pt>
                <c:pt idx="419">
                  <c:v>2173</c:v>
                </c:pt>
                <c:pt idx="420">
                  <c:v>2027</c:v>
                </c:pt>
                <c:pt idx="421">
                  <c:v>2039</c:v>
                </c:pt>
                <c:pt idx="422">
                  <c:v>2046</c:v>
                </c:pt>
                <c:pt idx="423">
                  <c:v>2174</c:v>
                </c:pt>
                <c:pt idx="424">
                  <c:v>2179</c:v>
                </c:pt>
                <c:pt idx="425">
                  <c:v>2086</c:v>
                </c:pt>
                <c:pt idx="426">
                  <c:v>2571</c:v>
                </c:pt>
                <c:pt idx="427">
                  <c:v>1705</c:v>
                </c:pt>
                <c:pt idx="428">
                  <c:v>2194</c:v>
                </c:pt>
                <c:pt idx="429">
                  <c:v>2012</c:v>
                </c:pt>
                <c:pt idx="430">
                  <c:v>2034</c:v>
                </c:pt>
                <c:pt idx="431">
                  <c:v>2182</c:v>
                </c:pt>
                <c:pt idx="432">
                  <c:v>2254</c:v>
                </c:pt>
                <c:pt idx="433">
                  <c:v>2002</c:v>
                </c:pt>
                <c:pt idx="434">
                  <c:v>2742</c:v>
                </c:pt>
                <c:pt idx="435">
                  <c:v>2668</c:v>
                </c:pt>
                <c:pt idx="436">
                  <c:v>2098</c:v>
                </c:pt>
                <c:pt idx="437">
                  <c:v>2076</c:v>
                </c:pt>
                <c:pt idx="438">
                  <c:v>2383</c:v>
                </c:pt>
                <c:pt idx="439">
                  <c:v>2832</c:v>
                </c:pt>
                <c:pt idx="440">
                  <c:v>2812</c:v>
                </c:pt>
                <c:pt idx="441">
                  <c:v>3096</c:v>
                </c:pt>
                <c:pt idx="442">
                  <c:v>2763</c:v>
                </c:pt>
                <c:pt idx="443">
                  <c:v>2889</c:v>
                </c:pt>
                <c:pt idx="444">
                  <c:v>2284</c:v>
                </c:pt>
                <c:pt idx="445">
                  <c:v>2667</c:v>
                </c:pt>
                <c:pt idx="446">
                  <c:v>3055</c:v>
                </c:pt>
                <c:pt idx="447">
                  <c:v>2939</c:v>
                </c:pt>
                <c:pt idx="448">
                  <c:v>2830</c:v>
                </c:pt>
                <c:pt idx="449">
                  <c:v>2836</c:v>
                </c:pt>
                <c:pt idx="450">
                  <c:v>3180</c:v>
                </c:pt>
                <c:pt idx="451">
                  <c:v>2051</c:v>
                </c:pt>
                <c:pt idx="452">
                  <c:v>2516</c:v>
                </c:pt>
                <c:pt idx="453">
                  <c:v>2734</c:v>
                </c:pt>
                <c:pt idx="454">
                  <c:v>2395</c:v>
                </c:pt>
                <c:pt idx="455">
                  <c:v>1635</c:v>
                </c:pt>
                <c:pt idx="456">
                  <c:v>1629</c:v>
                </c:pt>
                <c:pt idx="457">
                  <c:v>2743</c:v>
                </c:pt>
                <c:pt idx="458">
                  <c:v>2944</c:v>
                </c:pt>
                <c:pt idx="459">
                  <c:v>2997</c:v>
                </c:pt>
                <c:pt idx="460">
                  <c:v>2463</c:v>
                </c:pt>
                <c:pt idx="461">
                  <c:v>2846</c:v>
                </c:pt>
                <c:pt idx="462">
                  <c:v>1965</c:v>
                </c:pt>
                <c:pt idx="463">
                  <c:v>2049</c:v>
                </c:pt>
                <c:pt idx="464">
                  <c:v>2752</c:v>
                </c:pt>
                <c:pt idx="465">
                  <c:v>2781</c:v>
                </c:pt>
                <c:pt idx="466">
                  <c:v>2693</c:v>
                </c:pt>
                <c:pt idx="467">
                  <c:v>2862</c:v>
                </c:pt>
                <c:pt idx="468">
                  <c:v>2616</c:v>
                </c:pt>
                <c:pt idx="469">
                  <c:v>2995</c:v>
                </c:pt>
                <c:pt idx="470">
                  <c:v>3140</c:v>
                </c:pt>
                <c:pt idx="471">
                  <c:v>3411</c:v>
                </c:pt>
                <c:pt idx="472">
                  <c:v>3410</c:v>
                </c:pt>
                <c:pt idx="473">
                  <c:v>2867</c:v>
                </c:pt>
                <c:pt idx="474">
                  <c:v>3213</c:v>
                </c:pt>
                <c:pt idx="475">
                  <c:v>3133</c:v>
                </c:pt>
                <c:pt idx="476">
                  <c:v>3114</c:v>
                </c:pt>
                <c:pt idx="477">
                  <c:v>3043</c:v>
                </c:pt>
                <c:pt idx="478">
                  <c:v>3103</c:v>
                </c:pt>
                <c:pt idx="479">
                  <c:v>2655</c:v>
                </c:pt>
                <c:pt idx="480">
                  <c:v>3554</c:v>
                </c:pt>
                <c:pt idx="481">
                  <c:v>3577</c:v>
                </c:pt>
                <c:pt idx="482">
                  <c:v>3403</c:v>
                </c:pt>
                <c:pt idx="483">
                  <c:v>2846</c:v>
                </c:pt>
                <c:pt idx="484">
                  <c:v>2852</c:v>
                </c:pt>
                <c:pt idx="485">
                  <c:v>3062</c:v>
                </c:pt>
                <c:pt idx="486">
                  <c:v>2794</c:v>
                </c:pt>
                <c:pt idx="487">
                  <c:v>2408</c:v>
                </c:pt>
                <c:pt idx="488">
                  <c:v>1935</c:v>
                </c:pt>
                <c:pt idx="489">
                  <c:v>1705</c:v>
                </c:pt>
                <c:pt idx="490">
                  <c:v>1632</c:v>
                </c:pt>
                <c:pt idx="491">
                  <c:v>1880</c:v>
                </c:pt>
                <c:pt idx="492">
                  <c:v>2112</c:v>
                </c:pt>
                <c:pt idx="493">
                  <c:v>1829</c:v>
                </c:pt>
                <c:pt idx="494">
                  <c:v>1763</c:v>
                </c:pt>
                <c:pt idx="495">
                  <c:v>1931</c:v>
                </c:pt>
                <c:pt idx="496">
                  <c:v>2218</c:v>
                </c:pt>
                <c:pt idx="497">
                  <c:v>1651</c:v>
                </c:pt>
                <c:pt idx="498">
                  <c:v>2132</c:v>
                </c:pt>
                <c:pt idx="499">
                  <c:v>1976</c:v>
                </c:pt>
                <c:pt idx="500">
                  <c:v>1909</c:v>
                </c:pt>
                <c:pt idx="501">
                  <c:v>1813</c:v>
                </c:pt>
                <c:pt idx="502">
                  <c:v>2008</c:v>
                </c:pt>
                <c:pt idx="503">
                  <c:v>1580</c:v>
                </c:pt>
                <c:pt idx="504">
                  <c:v>1854</c:v>
                </c:pt>
                <c:pt idx="505">
                  <c:v>4079</c:v>
                </c:pt>
                <c:pt idx="506">
                  <c:v>4163</c:v>
                </c:pt>
                <c:pt idx="507">
                  <c:v>3666</c:v>
                </c:pt>
                <c:pt idx="508">
                  <c:v>3363</c:v>
                </c:pt>
                <c:pt idx="509">
                  <c:v>2572</c:v>
                </c:pt>
                <c:pt idx="510">
                  <c:v>4157</c:v>
                </c:pt>
                <c:pt idx="511">
                  <c:v>4092</c:v>
                </c:pt>
                <c:pt idx="512">
                  <c:v>3787</c:v>
                </c:pt>
                <c:pt idx="513">
                  <c:v>4236</c:v>
                </c:pt>
                <c:pt idx="514">
                  <c:v>4044</c:v>
                </c:pt>
                <c:pt idx="515">
                  <c:v>2908</c:v>
                </c:pt>
                <c:pt idx="516">
                  <c:v>2741</c:v>
                </c:pt>
                <c:pt idx="517">
                  <c:v>4005</c:v>
                </c:pt>
                <c:pt idx="518">
                  <c:v>3763</c:v>
                </c:pt>
                <c:pt idx="519">
                  <c:v>3061</c:v>
                </c:pt>
                <c:pt idx="520">
                  <c:v>2884</c:v>
                </c:pt>
                <c:pt idx="521">
                  <c:v>2982</c:v>
                </c:pt>
                <c:pt idx="522">
                  <c:v>2660</c:v>
                </c:pt>
                <c:pt idx="523">
                  <c:v>2654</c:v>
                </c:pt>
                <c:pt idx="524">
                  <c:v>2443</c:v>
                </c:pt>
                <c:pt idx="525">
                  <c:v>2505</c:v>
                </c:pt>
                <c:pt idx="526">
                  <c:v>2693</c:v>
                </c:pt>
                <c:pt idx="527">
                  <c:v>2439</c:v>
                </c:pt>
                <c:pt idx="528">
                  <c:v>2536</c:v>
                </c:pt>
                <c:pt idx="529">
                  <c:v>2668</c:v>
                </c:pt>
                <c:pt idx="530">
                  <c:v>2647</c:v>
                </c:pt>
                <c:pt idx="531">
                  <c:v>2883</c:v>
                </c:pt>
                <c:pt idx="532">
                  <c:v>2944</c:v>
                </c:pt>
                <c:pt idx="533">
                  <c:v>3012</c:v>
                </c:pt>
                <c:pt idx="534">
                  <c:v>2889</c:v>
                </c:pt>
                <c:pt idx="535">
                  <c:v>2547</c:v>
                </c:pt>
                <c:pt idx="536">
                  <c:v>3093</c:v>
                </c:pt>
                <c:pt idx="537">
                  <c:v>3142</c:v>
                </c:pt>
                <c:pt idx="538">
                  <c:v>2757</c:v>
                </c:pt>
                <c:pt idx="539">
                  <c:v>3513</c:v>
                </c:pt>
                <c:pt idx="540">
                  <c:v>3164</c:v>
                </c:pt>
                <c:pt idx="541">
                  <c:v>1934</c:v>
                </c:pt>
                <c:pt idx="542">
                  <c:v>1963</c:v>
                </c:pt>
                <c:pt idx="543">
                  <c:v>2009</c:v>
                </c:pt>
                <c:pt idx="544">
                  <c:v>1721</c:v>
                </c:pt>
                <c:pt idx="545">
                  <c:v>1688</c:v>
                </c:pt>
                <c:pt idx="546">
                  <c:v>1688</c:v>
                </c:pt>
                <c:pt idx="547">
                  <c:v>1688</c:v>
                </c:pt>
                <c:pt idx="548">
                  <c:v>2188</c:v>
                </c:pt>
                <c:pt idx="549">
                  <c:v>1720</c:v>
                </c:pt>
                <c:pt idx="550">
                  <c:v>2419</c:v>
                </c:pt>
                <c:pt idx="551">
                  <c:v>2748</c:v>
                </c:pt>
                <c:pt idx="552">
                  <c:v>1799</c:v>
                </c:pt>
                <c:pt idx="553">
                  <c:v>1688</c:v>
                </c:pt>
                <c:pt idx="554">
                  <c:v>1928</c:v>
                </c:pt>
                <c:pt idx="555">
                  <c:v>2067</c:v>
                </c:pt>
                <c:pt idx="556">
                  <c:v>2780</c:v>
                </c:pt>
                <c:pt idx="557">
                  <c:v>3101</c:v>
                </c:pt>
                <c:pt idx="558">
                  <c:v>2896</c:v>
                </c:pt>
                <c:pt idx="559">
                  <c:v>3566</c:v>
                </c:pt>
                <c:pt idx="560">
                  <c:v>3793</c:v>
                </c:pt>
                <c:pt idx="561">
                  <c:v>3934</c:v>
                </c:pt>
                <c:pt idx="562">
                  <c:v>4547</c:v>
                </c:pt>
                <c:pt idx="563">
                  <c:v>3545</c:v>
                </c:pt>
                <c:pt idx="564">
                  <c:v>2761</c:v>
                </c:pt>
                <c:pt idx="565">
                  <c:v>3676</c:v>
                </c:pt>
                <c:pt idx="566">
                  <c:v>3679</c:v>
                </c:pt>
                <c:pt idx="567">
                  <c:v>3659</c:v>
                </c:pt>
                <c:pt idx="568">
                  <c:v>3427</c:v>
                </c:pt>
                <c:pt idx="569">
                  <c:v>3891</c:v>
                </c:pt>
                <c:pt idx="570">
                  <c:v>3455</c:v>
                </c:pt>
                <c:pt idx="571">
                  <c:v>3802</c:v>
                </c:pt>
                <c:pt idx="572">
                  <c:v>2860</c:v>
                </c:pt>
                <c:pt idx="573">
                  <c:v>3808</c:v>
                </c:pt>
                <c:pt idx="574">
                  <c:v>3060</c:v>
                </c:pt>
                <c:pt idx="575">
                  <c:v>2698</c:v>
                </c:pt>
                <c:pt idx="576">
                  <c:v>4398</c:v>
                </c:pt>
                <c:pt idx="577">
                  <c:v>1985</c:v>
                </c:pt>
                <c:pt idx="578">
                  <c:v>1820</c:v>
                </c:pt>
                <c:pt idx="579">
                  <c:v>2004</c:v>
                </c:pt>
                <c:pt idx="580">
                  <c:v>1990</c:v>
                </c:pt>
                <c:pt idx="581">
                  <c:v>1819</c:v>
                </c:pt>
                <c:pt idx="582">
                  <c:v>1959</c:v>
                </c:pt>
                <c:pt idx="583">
                  <c:v>1896</c:v>
                </c:pt>
                <c:pt idx="584">
                  <c:v>1821</c:v>
                </c:pt>
                <c:pt idx="585">
                  <c:v>1740</c:v>
                </c:pt>
                <c:pt idx="586">
                  <c:v>1819</c:v>
                </c:pt>
                <c:pt idx="587">
                  <c:v>1859</c:v>
                </c:pt>
                <c:pt idx="588">
                  <c:v>1783</c:v>
                </c:pt>
                <c:pt idx="589">
                  <c:v>1432</c:v>
                </c:pt>
                <c:pt idx="590">
                  <c:v>2690</c:v>
                </c:pt>
                <c:pt idx="591">
                  <c:v>1497</c:v>
                </c:pt>
                <c:pt idx="592">
                  <c:v>1334</c:v>
                </c:pt>
                <c:pt idx="593">
                  <c:v>1368</c:v>
                </c:pt>
                <c:pt idx="594">
                  <c:v>1370</c:v>
                </c:pt>
                <c:pt idx="595">
                  <c:v>1341</c:v>
                </c:pt>
                <c:pt idx="596">
                  <c:v>1474</c:v>
                </c:pt>
                <c:pt idx="597">
                  <c:v>1427</c:v>
                </c:pt>
                <c:pt idx="598">
                  <c:v>1328</c:v>
                </c:pt>
                <c:pt idx="599">
                  <c:v>1393</c:v>
                </c:pt>
                <c:pt idx="600">
                  <c:v>1359</c:v>
                </c:pt>
                <c:pt idx="601">
                  <c:v>1002</c:v>
                </c:pt>
                <c:pt idx="602">
                  <c:v>3199</c:v>
                </c:pt>
                <c:pt idx="603">
                  <c:v>2696</c:v>
                </c:pt>
                <c:pt idx="604">
                  <c:v>2580</c:v>
                </c:pt>
                <c:pt idx="605">
                  <c:v>3324</c:v>
                </c:pt>
                <c:pt idx="606">
                  <c:v>2222</c:v>
                </c:pt>
                <c:pt idx="607">
                  <c:v>2463</c:v>
                </c:pt>
                <c:pt idx="608">
                  <c:v>3328</c:v>
                </c:pt>
                <c:pt idx="609">
                  <c:v>3404</c:v>
                </c:pt>
                <c:pt idx="610">
                  <c:v>2987</c:v>
                </c:pt>
                <c:pt idx="611">
                  <c:v>3008</c:v>
                </c:pt>
                <c:pt idx="612">
                  <c:v>2799</c:v>
                </c:pt>
                <c:pt idx="613">
                  <c:v>1276</c:v>
                </c:pt>
                <c:pt idx="614">
                  <c:v>2030</c:v>
                </c:pt>
                <c:pt idx="615">
                  <c:v>1541</c:v>
                </c:pt>
                <c:pt idx="616">
                  <c:v>1348</c:v>
                </c:pt>
                <c:pt idx="617">
                  <c:v>1742</c:v>
                </c:pt>
                <c:pt idx="618">
                  <c:v>1549</c:v>
                </c:pt>
                <c:pt idx="619">
                  <c:v>1589</c:v>
                </c:pt>
                <c:pt idx="620">
                  <c:v>1351</c:v>
                </c:pt>
                <c:pt idx="621">
                  <c:v>1347</c:v>
                </c:pt>
                <c:pt idx="622">
                  <c:v>1347</c:v>
                </c:pt>
                <c:pt idx="623">
                  <c:v>1347</c:v>
                </c:pt>
                <c:pt idx="624">
                  <c:v>1347</c:v>
                </c:pt>
                <c:pt idx="625">
                  <c:v>1347</c:v>
                </c:pt>
                <c:pt idx="626">
                  <c:v>665</c:v>
                </c:pt>
                <c:pt idx="627">
                  <c:v>2220</c:v>
                </c:pt>
                <c:pt idx="628">
                  <c:v>2411</c:v>
                </c:pt>
                <c:pt idx="629">
                  <c:v>2505</c:v>
                </c:pt>
                <c:pt idx="630">
                  <c:v>2195</c:v>
                </c:pt>
                <c:pt idx="631">
                  <c:v>2338</c:v>
                </c:pt>
                <c:pt idx="632">
                  <c:v>2063</c:v>
                </c:pt>
                <c:pt idx="633">
                  <c:v>2383</c:v>
                </c:pt>
                <c:pt idx="634">
                  <c:v>2229</c:v>
                </c:pt>
                <c:pt idx="635">
                  <c:v>2063</c:v>
                </c:pt>
                <c:pt idx="636">
                  <c:v>2063</c:v>
                </c:pt>
                <c:pt idx="637">
                  <c:v>2063</c:v>
                </c:pt>
                <c:pt idx="638">
                  <c:v>2063</c:v>
                </c:pt>
                <c:pt idx="639">
                  <c:v>1383</c:v>
                </c:pt>
                <c:pt idx="640">
                  <c:v>2390</c:v>
                </c:pt>
                <c:pt idx="641">
                  <c:v>2380</c:v>
                </c:pt>
                <c:pt idx="642">
                  <c:v>2473</c:v>
                </c:pt>
                <c:pt idx="643">
                  <c:v>2752</c:v>
                </c:pt>
                <c:pt idx="644">
                  <c:v>2649</c:v>
                </c:pt>
                <c:pt idx="645">
                  <c:v>2609</c:v>
                </c:pt>
                <c:pt idx="646">
                  <c:v>2498</c:v>
                </c:pt>
                <c:pt idx="647">
                  <c:v>1995</c:v>
                </c:pt>
                <c:pt idx="648">
                  <c:v>1848</c:v>
                </c:pt>
                <c:pt idx="649">
                  <c:v>2709</c:v>
                </c:pt>
                <c:pt idx="650">
                  <c:v>2797</c:v>
                </c:pt>
                <c:pt idx="651">
                  <c:v>2544</c:v>
                </c:pt>
                <c:pt idx="652">
                  <c:v>1853</c:v>
                </c:pt>
                <c:pt idx="653">
                  <c:v>1459</c:v>
                </c:pt>
                <c:pt idx="654">
                  <c:v>1447</c:v>
                </c:pt>
                <c:pt idx="655">
                  <c:v>1690</c:v>
                </c:pt>
                <c:pt idx="656">
                  <c:v>1604</c:v>
                </c:pt>
                <c:pt idx="657">
                  <c:v>1658</c:v>
                </c:pt>
                <c:pt idx="658">
                  <c:v>1926</c:v>
                </c:pt>
                <c:pt idx="659">
                  <c:v>1736</c:v>
                </c:pt>
                <c:pt idx="660">
                  <c:v>1491</c:v>
                </c:pt>
                <c:pt idx="661">
                  <c:v>1555</c:v>
                </c:pt>
                <c:pt idx="662">
                  <c:v>1869</c:v>
                </c:pt>
                <c:pt idx="663">
                  <c:v>1141</c:v>
                </c:pt>
                <c:pt idx="664">
                  <c:v>1698</c:v>
                </c:pt>
                <c:pt idx="665">
                  <c:v>1364</c:v>
                </c:pt>
                <c:pt idx="666">
                  <c:v>2124</c:v>
                </c:pt>
                <c:pt idx="667">
                  <c:v>1403</c:v>
                </c:pt>
                <c:pt idx="668">
                  <c:v>1613</c:v>
                </c:pt>
                <c:pt idx="669">
                  <c:v>1878</c:v>
                </c:pt>
                <c:pt idx="670">
                  <c:v>1426</c:v>
                </c:pt>
                <c:pt idx="671">
                  <c:v>1780</c:v>
                </c:pt>
                <c:pt idx="672">
                  <c:v>1742</c:v>
                </c:pt>
                <c:pt idx="673">
                  <c:v>1972</c:v>
                </c:pt>
                <c:pt idx="674">
                  <c:v>1821</c:v>
                </c:pt>
                <c:pt idx="675">
                  <c:v>1630</c:v>
                </c:pt>
                <c:pt idx="676">
                  <c:v>1899</c:v>
                </c:pt>
                <c:pt idx="677">
                  <c:v>1903</c:v>
                </c:pt>
                <c:pt idx="678">
                  <c:v>1125</c:v>
                </c:pt>
                <c:pt idx="679">
                  <c:v>2344</c:v>
                </c:pt>
                <c:pt idx="680">
                  <c:v>1982</c:v>
                </c:pt>
                <c:pt idx="681">
                  <c:v>1739</c:v>
                </c:pt>
                <c:pt idx="682">
                  <c:v>1878</c:v>
                </c:pt>
                <c:pt idx="683">
                  <c:v>1906</c:v>
                </c:pt>
                <c:pt idx="684">
                  <c:v>2015</c:v>
                </c:pt>
                <c:pt idx="685">
                  <c:v>1971</c:v>
                </c:pt>
                <c:pt idx="686">
                  <c:v>1910</c:v>
                </c:pt>
                <c:pt idx="687">
                  <c:v>1897</c:v>
                </c:pt>
                <c:pt idx="688">
                  <c:v>2096</c:v>
                </c:pt>
                <c:pt idx="689">
                  <c:v>1906</c:v>
                </c:pt>
                <c:pt idx="690">
                  <c:v>1962</c:v>
                </c:pt>
                <c:pt idx="691">
                  <c:v>1826</c:v>
                </c:pt>
                <c:pt idx="692">
                  <c:v>1431</c:v>
                </c:pt>
                <c:pt idx="693">
                  <c:v>1788</c:v>
                </c:pt>
                <c:pt idx="694">
                  <c:v>1237</c:v>
                </c:pt>
                <c:pt idx="695">
                  <c:v>1450</c:v>
                </c:pt>
                <c:pt idx="696">
                  <c:v>1501</c:v>
                </c:pt>
                <c:pt idx="697">
                  <c:v>1760</c:v>
                </c:pt>
                <c:pt idx="698">
                  <c:v>1710</c:v>
                </c:pt>
                <c:pt idx="699">
                  <c:v>1628</c:v>
                </c:pt>
                <c:pt idx="700">
                  <c:v>1618</c:v>
                </c:pt>
                <c:pt idx="701">
                  <c:v>1590</c:v>
                </c:pt>
                <c:pt idx="702">
                  <c:v>1574</c:v>
                </c:pt>
                <c:pt idx="703">
                  <c:v>1633</c:v>
                </c:pt>
                <c:pt idx="704">
                  <c:v>1667</c:v>
                </c:pt>
                <c:pt idx="705">
                  <c:v>1630</c:v>
                </c:pt>
                <c:pt idx="706">
                  <c:v>52</c:v>
                </c:pt>
                <c:pt idx="707">
                  <c:v>3654</c:v>
                </c:pt>
                <c:pt idx="708">
                  <c:v>1980</c:v>
                </c:pt>
                <c:pt idx="709">
                  <c:v>2207</c:v>
                </c:pt>
                <c:pt idx="710">
                  <c:v>2828</c:v>
                </c:pt>
                <c:pt idx="711">
                  <c:v>3879</c:v>
                </c:pt>
                <c:pt idx="712">
                  <c:v>3429</c:v>
                </c:pt>
                <c:pt idx="713">
                  <c:v>2704</c:v>
                </c:pt>
                <c:pt idx="714">
                  <c:v>2975</c:v>
                </c:pt>
                <c:pt idx="715">
                  <c:v>3089</c:v>
                </c:pt>
                <c:pt idx="716">
                  <c:v>2785</c:v>
                </c:pt>
                <c:pt idx="717">
                  <c:v>2926</c:v>
                </c:pt>
                <c:pt idx="718">
                  <c:v>2645</c:v>
                </c:pt>
                <c:pt idx="719">
                  <c:v>1120</c:v>
                </c:pt>
                <c:pt idx="720">
                  <c:v>2286</c:v>
                </c:pt>
                <c:pt idx="721">
                  <c:v>2115</c:v>
                </c:pt>
                <c:pt idx="722">
                  <c:v>1593</c:v>
                </c:pt>
                <c:pt idx="723">
                  <c:v>2270</c:v>
                </c:pt>
                <c:pt idx="724">
                  <c:v>2235</c:v>
                </c:pt>
                <c:pt idx="725">
                  <c:v>2282</c:v>
                </c:pt>
                <c:pt idx="726">
                  <c:v>2530</c:v>
                </c:pt>
                <c:pt idx="727">
                  <c:v>2266</c:v>
                </c:pt>
                <c:pt idx="728">
                  <c:v>2158</c:v>
                </c:pt>
                <c:pt idx="729">
                  <c:v>1792</c:v>
                </c:pt>
                <c:pt idx="730">
                  <c:v>2345</c:v>
                </c:pt>
                <c:pt idx="731">
                  <c:v>2260</c:v>
                </c:pt>
                <c:pt idx="732">
                  <c:v>2232</c:v>
                </c:pt>
                <c:pt idx="733">
                  <c:v>257</c:v>
                </c:pt>
                <c:pt idx="734">
                  <c:v>2955</c:v>
                </c:pt>
                <c:pt idx="735">
                  <c:v>2926</c:v>
                </c:pt>
                <c:pt idx="736">
                  <c:v>3147</c:v>
                </c:pt>
                <c:pt idx="737">
                  <c:v>3290</c:v>
                </c:pt>
                <c:pt idx="738">
                  <c:v>3162</c:v>
                </c:pt>
                <c:pt idx="739">
                  <c:v>2899</c:v>
                </c:pt>
                <c:pt idx="740">
                  <c:v>3425</c:v>
                </c:pt>
                <c:pt idx="741">
                  <c:v>4022</c:v>
                </c:pt>
                <c:pt idx="742">
                  <c:v>3934</c:v>
                </c:pt>
                <c:pt idx="743">
                  <c:v>3013</c:v>
                </c:pt>
                <c:pt idx="744">
                  <c:v>3061</c:v>
                </c:pt>
                <c:pt idx="745">
                  <c:v>2954</c:v>
                </c:pt>
                <c:pt idx="746">
                  <c:v>1623</c:v>
                </c:pt>
                <c:pt idx="747">
                  <c:v>2113</c:v>
                </c:pt>
                <c:pt idx="748">
                  <c:v>2246</c:v>
                </c:pt>
                <c:pt idx="749">
                  <c:v>2336</c:v>
                </c:pt>
                <c:pt idx="750">
                  <c:v>2421</c:v>
                </c:pt>
                <c:pt idx="751">
                  <c:v>2070</c:v>
                </c:pt>
                <c:pt idx="752">
                  <c:v>2120</c:v>
                </c:pt>
                <c:pt idx="753">
                  <c:v>2211</c:v>
                </c:pt>
                <c:pt idx="754">
                  <c:v>2123</c:v>
                </c:pt>
                <c:pt idx="755">
                  <c:v>2423</c:v>
                </c:pt>
                <c:pt idx="756">
                  <c:v>2281</c:v>
                </c:pt>
                <c:pt idx="757">
                  <c:v>2181</c:v>
                </c:pt>
                <c:pt idx="758">
                  <c:v>2499</c:v>
                </c:pt>
                <c:pt idx="759">
                  <c:v>1212</c:v>
                </c:pt>
                <c:pt idx="760">
                  <c:v>1909</c:v>
                </c:pt>
                <c:pt idx="761">
                  <c:v>1692</c:v>
                </c:pt>
                <c:pt idx="762">
                  <c:v>2066</c:v>
                </c:pt>
                <c:pt idx="763">
                  <c:v>1953</c:v>
                </c:pt>
                <c:pt idx="764">
                  <c:v>1842</c:v>
                </c:pt>
                <c:pt idx="765">
                  <c:v>2262</c:v>
                </c:pt>
                <c:pt idx="766">
                  <c:v>1722</c:v>
                </c:pt>
                <c:pt idx="767">
                  <c:v>1973</c:v>
                </c:pt>
                <c:pt idx="768">
                  <c:v>2666</c:v>
                </c:pt>
                <c:pt idx="769">
                  <c:v>2223</c:v>
                </c:pt>
                <c:pt idx="770">
                  <c:v>1889</c:v>
                </c:pt>
                <c:pt idx="771">
                  <c:v>2131</c:v>
                </c:pt>
                <c:pt idx="772">
                  <c:v>1452</c:v>
                </c:pt>
                <c:pt idx="773">
                  <c:v>2947</c:v>
                </c:pt>
                <c:pt idx="774">
                  <c:v>2017</c:v>
                </c:pt>
                <c:pt idx="775">
                  <c:v>2859</c:v>
                </c:pt>
                <c:pt idx="776">
                  <c:v>3145</c:v>
                </c:pt>
                <c:pt idx="777">
                  <c:v>3004</c:v>
                </c:pt>
                <c:pt idx="778">
                  <c:v>3006</c:v>
                </c:pt>
                <c:pt idx="779">
                  <c:v>2859</c:v>
                </c:pt>
                <c:pt idx="780">
                  <c:v>3683</c:v>
                </c:pt>
                <c:pt idx="781">
                  <c:v>3287</c:v>
                </c:pt>
                <c:pt idx="782">
                  <c:v>2990</c:v>
                </c:pt>
                <c:pt idx="783">
                  <c:v>3172</c:v>
                </c:pt>
                <c:pt idx="784">
                  <c:v>3069</c:v>
                </c:pt>
                <c:pt idx="785">
                  <c:v>1240</c:v>
                </c:pt>
                <c:pt idx="786">
                  <c:v>2026</c:v>
                </c:pt>
                <c:pt idx="787">
                  <c:v>1747</c:v>
                </c:pt>
                <c:pt idx="788">
                  <c:v>1996</c:v>
                </c:pt>
                <c:pt idx="789">
                  <c:v>2116</c:v>
                </c:pt>
                <c:pt idx="790">
                  <c:v>1698</c:v>
                </c:pt>
                <c:pt idx="791">
                  <c:v>2156</c:v>
                </c:pt>
                <c:pt idx="792">
                  <c:v>1916</c:v>
                </c:pt>
                <c:pt idx="793">
                  <c:v>1494</c:v>
                </c:pt>
                <c:pt idx="794">
                  <c:v>1762</c:v>
                </c:pt>
                <c:pt idx="795">
                  <c:v>2272</c:v>
                </c:pt>
                <c:pt idx="796">
                  <c:v>2335</c:v>
                </c:pt>
                <c:pt idx="797">
                  <c:v>1693</c:v>
                </c:pt>
                <c:pt idx="798">
                  <c:v>741</c:v>
                </c:pt>
                <c:pt idx="799">
                  <c:v>3405</c:v>
                </c:pt>
                <c:pt idx="800">
                  <c:v>4546</c:v>
                </c:pt>
                <c:pt idx="801">
                  <c:v>3014</c:v>
                </c:pt>
                <c:pt idx="802">
                  <c:v>3795</c:v>
                </c:pt>
                <c:pt idx="803">
                  <c:v>2755</c:v>
                </c:pt>
                <c:pt idx="804">
                  <c:v>3004</c:v>
                </c:pt>
                <c:pt idx="805">
                  <c:v>2643</c:v>
                </c:pt>
                <c:pt idx="806">
                  <c:v>1819</c:v>
                </c:pt>
                <c:pt idx="807">
                  <c:v>1819</c:v>
                </c:pt>
                <c:pt idx="808">
                  <c:v>2489</c:v>
                </c:pt>
                <c:pt idx="809">
                  <c:v>3841</c:v>
                </c:pt>
                <c:pt idx="810">
                  <c:v>1665</c:v>
                </c:pt>
                <c:pt idx="811">
                  <c:v>1496</c:v>
                </c:pt>
                <c:pt idx="812">
                  <c:v>2361</c:v>
                </c:pt>
                <c:pt idx="813">
                  <c:v>2044</c:v>
                </c:pt>
                <c:pt idx="814">
                  <c:v>1496</c:v>
                </c:pt>
                <c:pt idx="815">
                  <c:v>1902</c:v>
                </c:pt>
                <c:pt idx="816">
                  <c:v>2636</c:v>
                </c:pt>
                <c:pt idx="817">
                  <c:v>1838</c:v>
                </c:pt>
                <c:pt idx="818">
                  <c:v>2469</c:v>
                </c:pt>
                <c:pt idx="819">
                  <c:v>2250</c:v>
                </c:pt>
                <c:pt idx="820">
                  <c:v>1248</c:v>
                </c:pt>
                <c:pt idx="821">
                  <c:v>2560</c:v>
                </c:pt>
                <c:pt idx="822">
                  <c:v>3327</c:v>
                </c:pt>
                <c:pt idx="823">
                  <c:v>2725</c:v>
                </c:pt>
                <c:pt idx="824">
                  <c:v>2671</c:v>
                </c:pt>
                <c:pt idx="825">
                  <c:v>2718</c:v>
                </c:pt>
                <c:pt idx="826">
                  <c:v>2682</c:v>
                </c:pt>
                <c:pt idx="827">
                  <c:v>2806</c:v>
                </c:pt>
                <c:pt idx="828">
                  <c:v>2613</c:v>
                </c:pt>
                <c:pt idx="829">
                  <c:v>2712</c:v>
                </c:pt>
                <c:pt idx="830">
                  <c:v>2175</c:v>
                </c:pt>
                <c:pt idx="831">
                  <c:v>1841</c:v>
                </c:pt>
                <c:pt idx="832">
                  <c:v>2319</c:v>
                </c:pt>
                <c:pt idx="833">
                  <c:v>1841</c:v>
                </c:pt>
                <c:pt idx="834">
                  <c:v>1843</c:v>
                </c:pt>
                <c:pt idx="835">
                  <c:v>1841</c:v>
                </c:pt>
                <c:pt idx="836">
                  <c:v>1841</c:v>
                </c:pt>
                <c:pt idx="837">
                  <c:v>2496</c:v>
                </c:pt>
                <c:pt idx="838">
                  <c:v>1032</c:v>
                </c:pt>
                <c:pt idx="839">
                  <c:v>1994</c:v>
                </c:pt>
                <c:pt idx="840">
                  <c:v>1740</c:v>
                </c:pt>
                <c:pt idx="841">
                  <c:v>2162</c:v>
                </c:pt>
                <c:pt idx="842">
                  <c:v>2072</c:v>
                </c:pt>
                <c:pt idx="843">
                  <c:v>2086</c:v>
                </c:pt>
                <c:pt idx="844">
                  <c:v>2066</c:v>
                </c:pt>
                <c:pt idx="845">
                  <c:v>1850</c:v>
                </c:pt>
                <c:pt idx="846">
                  <c:v>1947</c:v>
                </c:pt>
                <c:pt idx="847">
                  <c:v>1659</c:v>
                </c:pt>
                <c:pt idx="848">
                  <c:v>2105</c:v>
                </c:pt>
                <c:pt idx="849">
                  <c:v>2361</c:v>
                </c:pt>
                <c:pt idx="850">
                  <c:v>1855</c:v>
                </c:pt>
                <c:pt idx="851">
                  <c:v>928</c:v>
                </c:pt>
                <c:pt idx="852">
                  <c:v>2937</c:v>
                </c:pt>
                <c:pt idx="853">
                  <c:v>2225</c:v>
                </c:pt>
                <c:pt idx="854">
                  <c:v>2642</c:v>
                </c:pt>
                <c:pt idx="855">
                  <c:v>2976</c:v>
                </c:pt>
                <c:pt idx="856">
                  <c:v>1557</c:v>
                </c:pt>
                <c:pt idx="857">
                  <c:v>2933</c:v>
                </c:pt>
                <c:pt idx="858">
                  <c:v>2553</c:v>
                </c:pt>
                <c:pt idx="859">
                  <c:v>120</c:v>
                </c:pt>
                <c:pt idx="860">
                  <c:v>2772</c:v>
                </c:pt>
                <c:pt idx="861">
                  <c:v>2730</c:v>
                </c:pt>
                <c:pt idx="862">
                  <c:v>2754</c:v>
                </c:pt>
                <c:pt idx="863">
                  <c:v>2754</c:v>
                </c:pt>
                <c:pt idx="864">
                  <c:v>2655</c:v>
                </c:pt>
                <c:pt idx="865">
                  <c:v>2386</c:v>
                </c:pt>
                <c:pt idx="866">
                  <c:v>2924</c:v>
                </c:pt>
                <c:pt idx="867">
                  <c:v>2739</c:v>
                </c:pt>
                <c:pt idx="868">
                  <c:v>2534</c:v>
                </c:pt>
                <c:pt idx="869">
                  <c:v>2960</c:v>
                </c:pt>
                <c:pt idx="870">
                  <c:v>2800</c:v>
                </c:pt>
                <c:pt idx="871">
                  <c:v>2735</c:v>
                </c:pt>
                <c:pt idx="872">
                  <c:v>1199</c:v>
                </c:pt>
                <c:pt idx="873">
                  <c:v>3186</c:v>
                </c:pt>
                <c:pt idx="874">
                  <c:v>1886</c:v>
                </c:pt>
                <c:pt idx="875">
                  <c:v>1988</c:v>
                </c:pt>
                <c:pt idx="876">
                  <c:v>3023</c:v>
                </c:pt>
                <c:pt idx="877">
                  <c:v>2918</c:v>
                </c:pt>
                <c:pt idx="878">
                  <c:v>2950</c:v>
                </c:pt>
                <c:pt idx="879">
                  <c:v>2859</c:v>
                </c:pt>
                <c:pt idx="880">
                  <c:v>3331</c:v>
                </c:pt>
                <c:pt idx="881">
                  <c:v>3589</c:v>
                </c:pt>
                <c:pt idx="882">
                  <c:v>2765</c:v>
                </c:pt>
                <c:pt idx="883">
                  <c:v>2926</c:v>
                </c:pt>
                <c:pt idx="884">
                  <c:v>2809</c:v>
                </c:pt>
                <c:pt idx="885">
                  <c:v>1505</c:v>
                </c:pt>
                <c:pt idx="886">
                  <c:v>2044</c:v>
                </c:pt>
                <c:pt idx="887">
                  <c:v>3635</c:v>
                </c:pt>
                <c:pt idx="888">
                  <c:v>3369</c:v>
                </c:pt>
                <c:pt idx="889">
                  <c:v>3491</c:v>
                </c:pt>
                <c:pt idx="890">
                  <c:v>3784</c:v>
                </c:pt>
                <c:pt idx="891">
                  <c:v>3110</c:v>
                </c:pt>
                <c:pt idx="892">
                  <c:v>3783</c:v>
                </c:pt>
                <c:pt idx="893">
                  <c:v>3644</c:v>
                </c:pt>
                <c:pt idx="894">
                  <c:v>2799</c:v>
                </c:pt>
                <c:pt idx="895">
                  <c:v>2685</c:v>
                </c:pt>
                <c:pt idx="896">
                  <c:v>3721</c:v>
                </c:pt>
                <c:pt idx="897">
                  <c:v>3586</c:v>
                </c:pt>
                <c:pt idx="898">
                  <c:v>3788</c:v>
                </c:pt>
                <c:pt idx="899">
                  <c:v>1976</c:v>
                </c:pt>
                <c:pt idx="900">
                  <c:v>2650</c:v>
                </c:pt>
                <c:pt idx="901">
                  <c:v>2596</c:v>
                </c:pt>
                <c:pt idx="902">
                  <c:v>2894</c:v>
                </c:pt>
                <c:pt idx="903">
                  <c:v>3212</c:v>
                </c:pt>
                <c:pt idx="904">
                  <c:v>2516</c:v>
                </c:pt>
                <c:pt idx="905">
                  <c:v>3266</c:v>
                </c:pt>
                <c:pt idx="906">
                  <c:v>2683</c:v>
                </c:pt>
                <c:pt idx="907">
                  <c:v>2810</c:v>
                </c:pt>
                <c:pt idx="908">
                  <c:v>2940</c:v>
                </c:pt>
                <c:pt idx="909">
                  <c:v>2947</c:v>
                </c:pt>
                <c:pt idx="910">
                  <c:v>2846</c:v>
                </c:pt>
                <c:pt idx="911">
                  <c:v>2804</c:v>
                </c:pt>
                <c:pt idx="912">
                  <c:v>2044</c:v>
                </c:pt>
                <c:pt idx="913">
                  <c:v>1962</c:v>
                </c:pt>
                <c:pt idx="914">
                  <c:v>2015</c:v>
                </c:pt>
                <c:pt idx="915">
                  <c:v>2297</c:v>
                </c:pt>
                <c:pt idx="916">
                  <c:v>2067</c:v>
                </c:pt>
                <c:pt idx="917">
                  <c:v>1688</c:v>
                </c:pt>
                <c:pt idx="918">
                  <c:v>1688</c:v>
                </c:pt>
                <c:pt idx="919">
                  <c:v>1688</c:v>
                </c:pt>
                <c:pt idx="920">
                  <c:v>1688</c:v>
                </c:pt>
                <c:pt idx="921">
                  <c:v>1688</c:v>
                </c:pt>
                <c:pt idx="922">
                  <c:v>57</c:v>
                </c:pt>
                <c:pt idx="923">
                  <c:v>3921</c:v>
                </c:pt>
                <c:pt idx="924">
                  <c:v>2786</c:v>
                </c:pt>
                <c:pt idx="925">
                  <c:v>2189</c:v>
                </c:pt>
                <c:pt idx="926">
                  <c:v>2817</c:v>
                </c:pt>
                <c:pt idx="927">
                  <c:v>3477</c:v>
                </c:pt>
                <c:pt idx="928">
                  <c:v>3052</c:v>
                </c:pt>
                <c:pt idx="929">
                  <c:v>4015</c:v>
                </c:pt>
                <c:pt idx="930">
                  <c:v>4142</c:v>
                </c:pt>
                <c:pt idx="931">
                  <c:v>2847</c:v>
                </c:pt>
                <c:pt idx="932">
                  <c:v>3710</c:v>
                </c:pt>
                <c:pt idx="933">
                  <c:v>2832</c:v>
                </c:pt>
                <c:pt idx="934">
                  <c:v>3832</c:v>
                </c:pt>
                <c:pt idx="935">
                  <c:v>1849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331-4FE9-B998-8CCD8536D8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7290816"/>
        <c:axId val="277294096"/>
      </c:scatterChart>
      <c:valAx>
        <c:axId val="2772908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300" dirty="0"/>
                  <a:t>Steps Taken</a:t>
                </a:r>
              </a:p>
            </c:rich>
          </c:tx>
          <c:layout>
            <c:manualLayout>
              <c:xMode val="edge"/>
              <c:yMode val="edge"/>
              <c:x val="0.44483929588291826"/>
              <c:y val="0.9444537566718662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7294096"/>
        <c:crosses val="autoZero"/>
        <c:crossBetween val="midCat"/>
      </c:valAx>
      <c:valAx>
        <c:axId val="277294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300"/>
                  <a:t>Calories Burnt</a:t>
                </a:r>
              </a:p>
            </c:rich>
          </c:tx>
          <c:layout>
            <c:manualLayout>
              <c:xMode val="edge"/>
              <c:yMode val="edge"/>
              <c:x val="1.0416666666666666E-2"/>
              <c:y val="0.3792209321810580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7290816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solidFill>
            <a:schemeClr val="bg2"/>
          </a:solidFill>
        </a:ln>
        <a:effectLst/>
      </c:spPr>
    </c:plotArea>
    <c:plotVisOnly val="1"/>
    <c:dispBlanksAs val="gap"/>
    <c:showDLblsOverMax val="0"/>
  </c:chart>
  <c:spPr>
    <a:noFill/>
    <a:ln w="9525" cap="flat" cmpd="sng" algn="ctr">
      <a:solidFill>
        <a:schemeClr val="bg2"/>
      </a:solidFill>
      <a:round/>
    </a:ln>
    <a:effectLst/>
  </c:spPr>
  <c:txPr>
    <a:bodyPr/>
    <a:lstStyle/>
    <a:p>
      <a:pPr>
        <a:defRPr sz="105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'3'!$AE$1</c:f>
              <c:strCache>
                <c:ptCount val="1"/>
                <c:pt idx="0">
                  <c:v>Total Hours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'3'!$AG$2:$AG$941</c:f>
              <c:numCache>
                <c:formatCode>General</c:formatCode>
                <c:ptCount val="940"/>
                <c:pt idx="0">
                  <c:v>1797</c:v>
                </c:pt>
                <c:pt idx="1">
                  <c:v>1776</c:v>
                </c:pt>
                <c:pt idx="2">
                  <c:v>1745</c:v>
                </c:pt>
                <c:pt idx="3">
                  <c:v>1863</c:v>
                </c:pt>
                <c:pt idx="4">
                  <c:v>1728</c:v>
                </c:pt>
                <c:pt idx="5">
                  <c:v>1921</c:v>
                </c:pt>
                <c:pt idx="6">
                  <c:v>2035</c:v>
                </c:pt>
                <c:pt idx="7">
                  <c:v>1786</c:v>
                </c:pt>
                <c:pt idx="8">
                  <c:v>1775</c:v>
                </c:pt>
                <c:pt idx="9">
                  <c:v>1827</c:v>
                </c:pt>
                <c:pt idx="10">
                  <c:v>1949</c:v>
                </c:pt>
                <c:pt idx="11">
                  <c:v>1788</c:v>
                </c:pt>
                <c:pt idx="12">
                  <c:v>2013</c:v>
                </c:pt>
                <c:pt idx="13">
                  <c:v>1970</c:v>
                </c:pt>
                <c:pt idx="14">
                  <c:v>2159</c:v>
                </c:pt>
                <c:pt idx="15">
                  <c:v>1898</c:v>
                </c:pt>
                <c:pt idx="16">
                  <c:v>1837</c:v>
                </c:pt>
                <c:pt idx="17">
                  <c:v>1947</c:v>
                </c:pt>
                <c:pt idx="18">
                  <c:v>1411</c:v>
                </c:pt>
                <c:pt idx="19">
                  <c:v>1572</c:v>
                </c:pt>
                <c:pt idx="20">
                  <c:v>1344</c:v>
                </c:pt>
                <c:pt idx="21">
                  <c:v>1463</c:v>
                </c:pt>
                <c:pt idx="22">
                  <c:v>1554</c:v>
                </c:pt>
                <c:pt idx="23">
                  <c:v>1604</c:v>
                </c:pt>
                <c:pt idx="24">
                  <c:v>1435</c:v>
                </c:pt>
                <c:pt idx="25">
                  <c:v>1446</c:v>
                </c:pt>
                <c:pt idx="26">
                  <c:v>1467</c:v>
                </c:pt>
                <c:pt idx="27">
                  <c:v>1470</c:v>
                </c:pt>
                <c:pt idx="28">
                  <c:v>1562</c:v>
                </c:pt>
                <c:pt idx="29">
                  <c:v>1617</c:v>
                </c:pt>
                <c:pt idx="30">
                  <c:v>1492</c:v>
                </c:pt>
                <c:pt idx="31">
                  <c:v>1402</c:v>
                </c:pt>
                <c:pt idx="32">
                  <c:v>1670</c:v>
                </c:pt>
                <c:pt idx="33">
                  <c:v>1401</c:v>
                </c:pt>
                <c:pt idx="34">
                  <c:v>1404</c:v>
                </c:pt>
                <c:pt idx="35">
                  <c:v>1655</c:v>
                </c:pt>
                <c:pt idx="36">
                  <c:v>2902</c:v>
                </c:pt>
                <c:pt idx="37">
                  <c:v>3226</c:v>
                </c:pt>
                <c:pt idx="38">
                  <c:v>2750</c:v>
                </c:pt>
                <c:pt idx="39">
                  <c:v>3493</c:v>
                </c:pt>
                <c:pt idx="40">
                  <c:v>3011</c:v>
                </c:pt>
                <c:pt idx="41">
                  <c:v>2806</c:v>
                </c:pt>
                <c:pt idx="42">
                  <c:v>3300</c:v>
                </c:pt>
                <c:pt idx="43">
                  <c:v>2430</c:v>
                </c:pt>
                <c:pt idx="44">
                  <c:v>2140</c:v>
                </c:pt>
                <c:pt idx="45">
                  <c:v>2344</c:v>
                </c:pt>
                <c:pt idx="46">
                  <c:v>2677</c:v>
                </c:pt>
                <c:pt idx="47">
                  <c:v>2413</c:v>
                </c:pt>
                <c:pt idx="48">
                  <c:v>2497</c:v>
                </c:pt>
                <c:pt idx="49">
                  <c:v>3123</c:v>
                </c:pt>
                <c:pt idx="50">
                  <c:v>2489</c:v>
                </c:pt>
                <c:pt idx="51">
                  <c:v>3108</c:v>
                </c:pt>
                <c:pt idx="52">
                  <c:v>2498</c:v>
                </c:pt>
                <c:pt idx="53">
                  <c:v>3846</c:v>
                </c:pt>
                <c:pt idx="54">
                  <c:v>1860</c:v>
                </c:pt>
                <c:pt idx="55">
                  <c:v>2130</c:v>
                </c:pt>
                <c:pt idx="56">
                  <c:v>1725</c:v>
                </c:pt>
                <c:pt idx="57">
                  <c:v>1657</c:v>
                </c:pt>
                <c:pt idx="58">
                  <c:v>1793</c:v>
                </c:pt>
                <c:pt idx="59">
                  <c:v>1814</c:v>
                </c:pt>
                <c:pt idx="60">
                  <c:v>1366</c:v>
                </c:pt>
                <c:pt idx="61">
                  <c:v>1349</c:v>
                </c:pt>
                <c:pt idx="62">
                  <c:v>2062</c:v>
                </c:pt>
                <c:pt idx="63">
                  <c:v>1827</c:v>
                </c:pt>
                <c:pt idx="64">
                  <c:v>1645</c:v>
                </c:pt>
                <c:pt idx="65">
                  <c:v>1347</c:v>
                </c:pt>
                <c:pt idx="66">
                  <c:v>1347</c:v>
                </c:pt>
                <c:pt idx="67">
                  <c:v>1347</c:v>
                </c:pt>
                <c:pt idx="68">
                  <c:v>1348</c:v>
                </c:pt>
                <c:pt idx="69">
                  <c:v>1992</c:v>
                </c:pt>
                <c:pt idx="70">
                  <c:v>1856</c:v>
                </c:pt>
                <c:pt idx="71">
                  <c:v>1763</c:v>
                </c:pt>
                <c:pt idx="72">
                  <c:v>2151</c:v>
                </c:pt>
                <c:pt idx="73">
                  <c:v>2383</c:v>
                </c:pt>
                <c:pt idx="74">
                  <c:v>2221</c:v>
                </c:pt>
                <c:pt idx="75">
                  <c:v>2064</c:v>
                </c:pt>
                <c:pt idx="76">
                  <c:v>2063</c:v>
                </c:pt>
                <c:pt idx="77">
                  <c:v>2111</c:v>
                </c:pt>
                <c:pt idx="78">
                  <c:v>2063</c:v>
                </c:pt>
                <c:pt idx="79">
                  <c:v>2063</c:v>
                </c:pt>
                <c:pt idx="80">
                  <c:v>2064</c:v>
                </c:pt>
                <c:pt idx="81">
                  <c:v>2093</c:v>
                </c:pt>
                <c:pt idx="82">
                  <c:v>2499</c:v>
                </c:pt>
                <c:pt idx="83">
                  <c:v>2324</c:v>
                </c:pt>
                <c:pt idx="84">
                  <c:v>2100</c:v>
                </c:pt>
                <c:pt idx="85">
                  <c:v>2638</c:v>
                </c:pt>
                <c:pt idx="86">
                  <c:v>2063</c:v>
                </c:pt>
                <c:pt idx="87">
                  <c:v>2351</c:v>
                </c:pt>
                <c:pt idx="88">
                  <c:v>2063</c:v>
                </c:pt>
                <c:pt idx="89">
                  <c:v>2064</c:v>
                </c:pt>
                <c:pt idx="90">
                  <c:v>2601</c:v>
                </c:pt>
                <c:pt idx="91">
                  <c:v>2312</c:v>
                </c:pt>
                <c:pt idx="92">
                  <c:v>2525</c:v>
                </c:pt>
                <c:pt idx="93">
                  <c:v>2177</c:v>
                </c:pt>
                <c:pt idx="94">
                  <c:v>2782</c:v>
                </c:pt>
                <c:pt idx="95">
                  <c:v>2770</c:v>
                </c:pt>
                <c:pt idx="96">
                  <c:v>2489</c:v>
                </c:pt>
                <c:pt idx="97">
                  <c:v>2897</c:v>
                </c:pt>
                <c:pt idx="98">
                  <c:v>3158</c:v>
                </c:pt>
                <c:pt idx="99">
                  <c:v>2638</c:v>
                </c:pt>
                <c:pt idx="100">
                  <c:v>2069</c:v>
                </c:pt>
                <c:pt idx="101">
                  <c:v>2529</c:v>
                </c:pt>
                <c:pt idx="102">
                  <c:v>2470</c:v>
                </c:pt>
                <c:pt idx="103">
                  <c:v>2793</c:v>
                </c:pt>
                <c:pt idx="104">
                  <c:v>2463</c:v>
                </c:pt>
                <c:pt idx="105">
                  <c:v>2296</c:v>
                </c:pt>
                <c:pt idx="106">
                  <c:v>2611</c:v>
                </c:pt>
                <c:pt idx="107">
                  <c:v>2732</c:v>
                </c:pt>
                <c:pt idx="108">
                  <c:v>1521</c:v>
                </c:pt>
                <c:pt idx="109">
                  <c:v>1431</c:v>
                </c:pt>
                <c:pt idx="110">
                  <c:v>1444</c:v>
                </c:pt>
                <c:pt idx="111">
                  <c:v>1373</c:v>
                </c:pt>
                <c:pt idx="112">
                  <c:v>1214</c:v>
                </c:pt>
                <c:pt idx="113">
                  <c:v>1419</c:v>
                </c:pt>
                <c:pt idx="114">
                  <c:v>1356</c:v>
                </c:pt>
                <c:pt idx="115">
                  <c:v>1667</c:v>
                </c:pt>
                <c:pt idx="116">
                  <c:v>1370</c:v>
                </c:pt>
                <c:pt idx="117">
                  <c:v>1399</c:v>
                </c:pt>
                <c:pt idx="118">
                  <c:v>1916</c:v>
                </c:pt>
                <c:pt idx="119">
                  <c:v>1401</c:v>
                </c:pt>
                <c:pt idx="120">
                  <c:v>1576</c:v>
                </c:pt>
                <c:pt idx="121">
                  <c:v>1595</c:v>
                </c:pt>
                <c:pt idx="122">
                  <c:v>1593</c:v>
                </c:pt>
                <c:pt idx="123">
                  <c:v>1649</c:v>
                </c:pt>
                <c:pt idx="124">
                  <c:v>1692</c:v>
                </c:pt>
                <c:pt idx="125">
                  <c:v>1506</c:v>
                </c:pt>
                <c:pt idx="126">
                  <c:v>2003</c:v>
                </c:pt>
                <c:pt idx="127">
                  <c:v>1696</c:v>
                </c:pt>
                <c:pt idx="128">
                  <c:v>1801</c:v>
                </c:pt>
                <c:pt idx="129">
                  <c:v>1724</c:v>
                </c:pt>
                <c:pt idx="130">
                  <c:v>1852</c:v>
                </c:pt>
                <c:pt idx="131">
                  <c:v>1905</c:v>
                </c:pt>
                <c:pt idx="132">
                  <c:v>1811</c:v>
                </c:pt>
                <c:pt idx="133">
                  <c:v>1922</c:v>
                </c:pt>
                <c:pt idx="134">
                  <c:v>1610</c:v>
                </c:pt>
                <c:pt idx="135">
                  <c:v>1851</c:v>
                </c:pt>
                <c:pt idx="136">
                  <c:v>1804</c:v>
                </c:pt>
                <c:pt idx="137">
                  <c:v>1725</c:v>
                </c:pt>
                <c:pt idx="138">
                  <c:v>1654</c:v>
                </c:pt>
                <c:pt idx="139">
                  <c:v>1632</c:v>
                </c:pt>
                <c:pt idx="140">
                  <c:v>1481</c:v>
                </c:pt>
                <c:pt idx="141">
                  <c:v>1473</c:v>
                </c:pt>
                <c:pt idx="142">
                  <c:v>1410</c:v>
                </c:pt>
                <c:pt idx="143">
                  <c:v>1779</c:v>
                </c:pt>
                <c:pt idx="144">
                  <c:v>2038</c:v>
                </c:pt>
                <c:pt idx="145">
                  <c:v>2010</c:v>
                </c:pt>
                <c:pt idx="146">
                  <c:v>2133</c:v>
                </c:pt>
                <c:pt idx="147">
                  <c:v>2670</c:v>
                </c:pt>
                <c:pt idx="148">
                  <c:v>1882</c:v>
                </c:pt>
                <c:pt idx="149">
                  <c:v>1944</c:v>
                </c:pt>
                <c:pt idx="150">
                  <c:v>2346</c:v>
                </c:pt>
                <c:pt idx="151">
                  <c:v>2198</c:v>
                </c:pt>
                <c:pt idx="152">
                  <c:v>2048</c:v>
                </c:pt>
                <c:pt idx="153">
                  <c:v>1946</c:v>
                </c:pt>
                <c:pt idx="154">
                  <c:v>2629</c:v>
                </c:pt>
                <c:pt idx="155">
                  <c:v>2187</c:v>
                </c:pt>
                <c:pt idx="156">
                  <c:v>2095</c:v>
                </c:pt>
                <c:pt idx="157">
                  <c:v>1861</c:v>
                </c:pt>
                <c:pt idx="158">
                  <c:v>2194</c:v>
                </c:pt>
                <c:pt idx="159">
                  <c:v>1854</c:v>
                </c:pt>
                <c:pt idx="160">
                  <c:v>403</c:v>
                </c:pt>
                <c:pt idx="161">
                  <c:v>2004</c:v>
                </c:pt>
                <c:pt idx="162">
                  <c:v>1893</c:v>
                </c:pt>
                <c:pt idx="163">
                  <c:v>2063</c:v>
                </c:pt>
                <c:pt idx="164">
                  <c:v>2148</c:v>
                </c:pt>
                <c:pt idx="165">
                  <c:v>1529</c:v>
                </c:pt>
                <c:pt idx="166">
                  <c:v>1890</c:v>
                </c:pt>
                <c:pt idx="167">
                  <c:v>1956</c:v>
                </c:pt>
                <c:pt idx="168">
                  <c:v>2094</c:v>
                </c:pt>
                <c:pt idx="169">
                  <c:v>1970</c:v>
                </c:pt>
                <c:pt idx="170">
                  <c:v>2241</c:v>
                </c:pt>
                <c:pt idx="171">
                  <c:v>2021</c:v>
                </c:pt>
                <c:pt idx="172">
                  <c:v>1898</c:v>
                </c:pt>
                <c:pt idx="173">
                  <c:v>1907</c:v>
                </c:pt>
                <c:pt idx="174">
                  <c:v>1882</c:v>
                </c:pt>
                <c:pt idx="175">
                  <c:v>1966</c:v>
                </c:pt>
                <c:pt idx="176">
                  <c:v>1835</c:v>
                </c:pt>
                <c:pt idx="177">
                  <c:v>1780</c:v>
                </c:pt>
                <c:pt idx="178">
                  <c:v>1830</c:v>
                </c:pt>
                <c:pt idx="179">
                  <c:v>2093</c:v>
                </c:pt>
                <c:pt idx="180">
                  <c:v>2065</c:v>
                </c:pt>
                <c:pt idx="181">
                  <c:v>1908</c:v>
                </c:pt>
                <c:pt idx="182">
                  <c:v>1908</c:v>
                </c:pt>
                <c:pt idx="183">
                  <c:v>1964</c:v>
                </c:pt>
                <c:pt idx="184">
                  <c:v>2014</c:v>
                </c:pt>
                <c:pt idx="185">
                  <c:v>1985</c:v>
                </c:pt>
                <c:pt idx="186">
                  <c:v>1867</c:v>
                </c:pt>
                <c:pt idx="187">
                  <c:v>2124</c:v>
                </c:pt>
                <c:pt idx="188">
                  <c:v>1669</c:v>
                </c:pt>
                <c:pt idx="189">
                  <c:v>1995</c:v>
                </c:pt>
                <c:pt idx="190">
                  <c:v>1921</c:v>
                </c:pt>
                <c:pt idx="191">
                  <c:v>2010</c:v>
                </c:pt>
                <c:pt idx="192">
                  <c:v>2057</c:v>
                </c:pt>
                <c:pt idx="193">
                  <c:v>2095</c:v>
                </c:pt>
                <c:pt idx="194">
                  <c:v>1972</c:v>
                </c:pt>
                <c:pt idx="195">
                  <c:v>2044</c:v>
                </c:pt>
                <c:pt idx="196">
                  <c:v>1946</c:v>
                </c:pt>
                <c:pt idx="197">
                  <c:v>1495</c:v>
                </c:pt>
                <c:pt idx="198">
                  <c:v>1433</c:v>
                </c:pt>
                <c:pt idx="199">
                  <c:v>1468</c:v>
                </c:pt>
                <c:pt idx="200">
                  <c:v>1625</c:v>
                </c:pt>
                <c:pt idx="201">
                  <c:v>1529</c:v>
                </c:pt>
                <c:pt idx="202">
                  <c:v>1584</c:v>
                </c:pt>
                <c:pt idx="203">
                  <c:v>1638</c:v>
                </c:pt>
                <c:pt idx="204">
                  <c:v>1554</c:v>
                </c:pt>
                <c:pt idx="205">
                  <c:v>1397</c:v>
                </c:pt>
                <c:pt idx="206">
                  <c:v>1481</c:v>
                </c:pt>
                <c:pt idx="207">
                  <c:v>1638</c:v>
                </c:pt>
                <c:pt idx="208">
                  <c:v>1655</c:v>
                </c:pt>
                <c:pt idx="209">
                  <c:v>1570</c:v>
                </c:pt>
                <c:pt idx="210">
                  <c:v>1551</c:v>
                </c:pt>
                <c:pt idx="211">
                  <c:v>1377</c:v>
                </c:pt>
                <c:pt idx="212">
                  <c:v>1407</c:v>
                </c:pt>
                <c:pt idx="213">
                  <c:v>1545</c:v>
                </c:pt>
                <c:pt idx="214">
                  <c:v>1650</c:v>
                </c:pt>
                <c:pt idx="215">
                  <c:v>1981</c:v>
                </c:pt>
                <c:pt idx="216">
                  <c:v>2011</c:v>
                </c:pt>
                <c:pt idx="217">
                  <c:v>2951</c:v>
                </c:pt>
                <c:pt idx="218">
                  <c:v>3051</c:v>
                </c:pt>
                <c:pt idx="219">
                  <c:v>1990</c:v>
                </c:pt>
                <c:pt idx="220">
                  <c:v>1995</c:v>
                </c:pt>
                <c:pt idx="221">
                  <c:v>1980</c:v>
                </c:pt>
                <c:pt idx="222">
                  <c:v>1980</c:v>
                </c:pt>
                <c:pt idx="223">
                  <c:v>1980</c:v>
                </c:pt>
                <c:pt idx="224">
                  <c:v>1980</c:v>
                </c:pt>
                <c:pt idx="225">
                  <c:v>1980</c:v>
                </c:pt>
                <c:pt idx="226">
                  <c:v>1980</c:v>
                </c:pt>
                <c:pt idx="227">
                  <c:v>1980</c:v>
                </c:pt>
                <c:pt idx="228">
                  <c:v>1980</c:v>
                </c:pt>
                <c:pt idx="229">
                  <c:v>1980</c:v>
                </c:pt>
                <c:pt idx="230">
                  <c:v>1980</c:v>
                </c:pt>
                <c:pt idx="231">
                  <c:v>1980</c:v>
                </c:pt>
                <c:pt idx="232">
                  <c:v>1980</c:v>
                </c:pt>
                <c:pt idx="233">
                  <c:v>2306</c:v>
                </c:pt>
                <c:pt idx="234">
                  <c:v>1776</c:v>
                </c:pt>
                <c:pt idx="235">
                  <c:v>1527</c:v>
                </c:pt>
                <c:pt idx="236">
                  <c:v>2135</c:v>
                </c:pt>
                <c:pt idx="237">
                  <c:v>2302</c:v>
                </c:pt>
                <c:pt idx="238">
                  <c:v>1985</c:v>
                </c:pt>
                <c:pt idx="239">
                  <c:v>1884</c:v>
                </c:pt>
                <c:pt idx="240">
                  <c:v>1464</c:v>
                </c:pt>
                <c:pt idx="241">
                  <c:v>1632</c:v>
                </c:pt>
                <c:pt idx="242">
                  <c:v>2200</c:v>
                </c:pt>
                <c:pt idx="243">
                  <c:v>2220</c:v>
                </c:pt>
                <c:pt idx="244">
                  <c:v>1792</c:v>
                </c:pt>
                <c:pt idx="245">
                  <c:v>1886</c:v>
                </c:pt>
                <c:pt idx="246">
                  <c:v>1945</c:v>
                </c:pt>
                <c:pt idx="247">
                  <c:v>1880</c:v>
                </c:pt>
                <c:pt idx="248">
                  <c:v>2314</c:v>
                </c:pt>
                <c:pt idx="249">
                  <c:v>2236</c:v>
                </c:pt>
                <c:pt idx="250">
                  <c:v>2324</c:v>
                </c:pt>
                <c:pt idx="251">
                  <c:v>2367</c:v>
                </c:pt>
                <c:pt idx="252">
                  <c:v>2175</c:v>
                </c:pt>
                <c:pt idx="253">
                  <c:v>2092</c:v>
                </c:pt>
                <c:pt idx="254">
                  <c:v>3092</c:v>
                </c:pt>
                <c:pt idx="255">
                  <c:v>2998</c:v>
                </c:pt>
                <c:pt idx="256">
                  <c:v>3066</c:v>
                </c:pt>
                <c:pt idx="257">
                  <c:v>3073</c:v>
                </c:pt>
                <c:pt idx="258">
                  <c:v>2572</c:v>
                </c:pt>
                <c:pt idx="259">
                  <c:v>3274</c:v>
                </c:pt>
                <c:pt idx="260">
                  <c:v>3015</c:v>
                </c:pt>
                <c:pt idx="261">
                  <c:v>3083</c:v>
                </c:pt>
                <c:pt idx="262">
                  <c:v>3069</c:v>
                </c:pt>
                <c:pt idx="263">
                  <c:v>3544</c:v>
                </c:pt>
                <c:pt idx="264">
                  <c:v>3306</c:v>
                </c:pt>
                <c:pt idx="265">
                  <c:v>2885</c:v>
                </c:pt>
                <c:pt idx="266">
                  <c:v>3288</c:v>
                </c:pt>
                <c:pt idx="267">
                  <c:v>2929</c:v>
                </c:pt>
                <c:pt idx="268">
                  <c:v>3074</c:v>
                </c:pt>
                <c:pt idx="269">
                  <c:v>2969</c:v>
                </c:pt>
                <c:pt idx="270">
                  <c:v>2979</c:v>
                </c:pt>
                <c:pt idx="271">
                  <c:v>3283</c:v>
                </c:pt>
                <c:pt idx="272">
                  <c:v>2095</c:v>
                </c:pt>
                <c:pt idx="273">
                  <c:v>2194</c:v>
                </c:pt>
                <c:pt idx="274">
                  <c:v>2496</c:v>
                </c:pt>
                <c:pt idx="275">
                  <c:v>2180</c:v>
                </c:pt>
                <c:pt idx="276">
                  <c:v>1933</c:v>
                </c:pt>
                <c:pt idx="277">
                  <c:v>2248</c:v>
                </c:pt>
                <c:pt idx="278">
                  <c:v>1954</c:v>
                </c:pt>
                <c:pt idx="279">
                  <c:v>1974</c:v>
                </c:pt>
                <c:pt idx="280">
                  <c:v>2150</c:v>
                </c:pt>
                <c:pt idx="281">
                  <c:v>2432</c:v>
                </c:pt>
                <c:pt idx="282">
                  <c:v>2149</c:v>
                </c:pt>
                <c:pt idx="283">
                  <c:v>2247</c:v>
                </c:pt>
                <c:pt idx="284">
                  <c:v>2070</c:v>
                </c:pt>
                <c:pt idx="285">
                  <c:v>2291</c:v>
                </c:pt>
                <c:pt idx="286">
                  <c:v>2361</c:v>
                </c:pt>
                <c:pt idx="287">
                  <c:v>2203</c:v>
                </c:pt>
                <c:pt idx="288">
                  <c:v>2196</c:v>
                </c:pt>
                <c:pt idx="289">
                  <c:v>2363</c:v>
                </c:pt>
                <c:pt idx="290">
                  <c:v>1722</c:v>
                </c:pt>
                <c:pt idx="291">
                  <c:v>1922</c:v>
                </c:pt>
                <c:pt idx="292">
                  <c:v>2121</c:v>
                </c:pt>
                <c:pt idx="293">
                  <c:v>1997</c:v>
                </c:pt>
                <c:pt idx="294">
                  <c:v>2117</c:v>
                </c:pt>
                <c:pt idx="295">
                  <c:v>2116</c:v>
                </c:pt>
                <c:pt idx="296">
                  <c:v>1876</c:v>
                </c:pt>
                <c:pt idx="297">
                  <c:v>1788</c:v>
                </c:pt>
                <c:pt idx="298">
                  <c:v>2486</c:v>
                </c:pt>
                <c:pt idx="299">
                  <c:v>2094</c:v>
                </c:pt>
                <c:pt idx="300">
                  <c:v>2085</c:v>
                </c:pt>
                <c:pt idx="301">
                  <c:v>2173</c:v>
                </c:pt>
                <c:pt idx="302">
                  <c:v>2225</c:v>
                </c:pt>
                <c:pt idx="303">
                  <c:v>2223</c:v>
                </c:pt>
                <c:pt idx="304">
                  <c:v>2098</c:v>
                </c:pt>
                <c:pt idx="305">
                  <c:v>2185</c:v>
                </c:pt>
                <c:pt idx="306">
                  <c:v>1918</c:v>
                </c:pt>
                <c:pt idx="307">
                  <c:v>2105</c:v>
                </c:pt>
                <c:pt idx="308">
                  <c:v>2898</c:v>
                </c:pt>
                <c:pt idx="309">
                  <c:v>2984</c:v>
                </c:pt>
                <c:pt idx="310">
                  <c:v>2896</c:v>
                </c:pt>
                <c:pt idx="311">
                  <c:v>3328</c:v>
                </c:pt>
                <c:pt idx="312">
                  <c:v>3394</c:v>
                </c:pt>
                <c:pt idx="313">
                  <c:v>3013</c:v>
                </c:pt>
                <c:pt idx="314">
                  <c:v>2812</c:v>
                </c:pt>
                <c:pt idx="315">
                  <c:v>3061</c:v>
                </c:pt>
                <c:pt idx="316">
                  <c:v>2729</c:v>
                </c:pt>
                <c:pt idx="317">
                  <c:v>2241</c:v>
                </c:pt>
                <c:pt idx="318">
                  <c:v>3691</c:v>
                </c:pt>
                <c:pt idx="319">
                  <c:v>3538</c:v>
                </c:pt>
                <c:pt idx="320">
                  <c:v>3064</c:v>
                </c:pt>
                <c:pt idx="321">
                  <c:v>2784</c:v>
                </c:pt>
                <c:pt idx="322">
                  <c:v>2908</c:v>
                </c:pt>
                <c:pt idx="323">
                  <c:v>3033</c:v>
                </c:pt>
                <c:pt idx="324">
                  <c:v>3165</c:v>
                </c:pt>
                <c:pt idx="325">
                  <c:v>3115</c:v>
                </c:pt>
                <c:pt idx="326">
                  <c:v>1718</c:v>
                </c:pt>
                <c:pt idx="327">
                  <c:v>2324</c:v>
                </c:pt>
                <c:pt idx="328">
                  <c:v>2254</c:v>
                </c:pt>
                <c:pt idx="329">
                  <c:v>1831</c:v>
                </c:pt>
                <c:pt idx="330">
                  <c:v>1397</c:v>
                </c:pt>
                <c:pt idx="331">
                  <c:v>1683</c:v>
                </c:pt>
                <c:pt idx="332">
                  <c:v>2284</c:v>
                </c:pt>
                <c:pt idx="333">
                  <c:v>1570</c:v>
                </c:pt>
                <c:pt idx="334">
                  <c:v>2066</c:v>
                </c:pt>
                <c:pt idx="335">
                  <c:v>2105</c:v>
                </c:pt>
                <c:pt idx="336">
                  <c:v>1776</c:v>
                </c:pt>
                <c:pt idx="337">
                  <c:v>1507</c:v>
                </c:pt>
                <c:pt idx="338">
                  <c:v>2033</c:v>
                </c:pt>
                <c:pt idx="339">
                  <c:v>2093</c:v>
                </c:pt>
                <c:pt idx="340">
                  <c:v>1922</c:v>
                </c:pt>
                <c:pt idx="341">
                  <c:v>1999</c:v>
                </c:pt>
                <c:pt idx="342">
                  <c:v>2169</c:v>
                </c:pt>
                <c:pt idx="343">
                  <c:v>1463</c:v>
                </c:pt>
                <c:pt idx="344">
                  <c:v>2551</c:v>
                </c:pt>
                <c:pt idx="345">
                  <c:v>4022</c:v>
                </c:pt>
                <c:pt idx="346">
                  <c:v>4005</c:v>
                </c:pt>
                <c:pt idx="347">
                  <c:v>4274</c:v>
                </c:pt>
                <c:pt idx="348">
                  <c:v>4552</c:v>
                </c:pt>
                <c:pt idx="349">
                  <c:v>3625</c:v>
                </c:pt>
                <c:pt idx="350">
                  <c:v>3501</c:v>
                </c:pt>
                <c:pt idx="351">
                  <c:v>3192</c:v>
                </c:pt>
                <c:pt idx="352">
                  <c:v>4018</c:v>
                </c:pt>
                <c:pt idx="353">
                  <c:v>3329</c:v>
                </c:pt>
                <c:pt idx="354">
                  <c:v>3152</c:v>
                </c:pt>
                <c:pt idx="355">
                  <c:v>4392</c:v>
                </c:pt>
                <c:pt idx="356">
                  <c:v>3374</c:v>
                </c:pt>
                <c:pt idx="357">
                  <c:v>3088</c:v>
                </c:pt>
                <c:pt idx="358">
                  <c:v>3294</c:v>
                </c:pt>
                <c:pt idx="359">
                  <c:v>3580</c:v>
                </c:pt>
                <c:pt idx="360">
                  <c:v>3544</c:v>
                </c:pt>
                <c:pt idx="361">
                  <c:v>4501</c:v>
                </c:pt>
                <c:pt idx="362">
                  <c:v>1496</c:v>
                </c:pt>
                <c:pt idx="363">
                  <c:v>1496</c:v>
                </c:pt>
                <c:pt idx="364">
                  <c:v>2865</c:v>
                </c:pt>
                <c:pt idx="365">
                  <c:v>2828</c:v>
                </c:pt>
                <c:pt idx="366">
                  <c:v>2225</c:v>
                </c:pt>
                <c:pt idx="367">
                  <c:v>2018</c:v>
                </c:pt>
                <c:pt idx="368">
                  <c:v>2606</c:v>
                </c:pt>
                <c:pt idx="369">
                  <c:v>2536</c:v>
                </c:pt>
                <c:pt idx="370">
                  <c:v>4900</c:v>
                </c:pt>
                <c:pt idx="371">
                  <c:v>2409</c:v>
                </c:pt>
                <c:pt idx="372">
                  <c:v>2651</c:v>
                </c:pt>
                <c:pt idx="373">
                  <c:v>2305</c:v>
                </c:pt>
                <c:pt idx="374">
                  <c:v>1497</c:v>
                </c:pt>
                <c:pt idx="375">
                  <c:v>2450</c:v>
                </c:pt>
                <c:pt idx="376">
                  <c:v>2576</c:v>
                </c:pt>
                <c:pt idx="377">
                  <c:v>1879</c:v>
                </c:pt>
                <c:pt idx="378">
                  <c:v>2560</c:v>
                </c:pt>
                <c:pt idx="379">
                  <c:v>2275</c:v>
                </c:pt>
                <c:pt idx="380">
                  <c:v>2905</c:v>
                </c:pt>
                <c:pt idx="381">
                  <c:v>2952</c:v>
                </c:pt>
                <c:pt idx="382">
                  <c:v>2896</c:v>
                </c:pt>
                <c:pt idx="383">
                  <c:v>2783</c:v>
                </c:pt>
                <c:pt idx="384">
                  <c:v>3171</c:v>
                </c:pt>
                <c:pt idx="385">
                  <c:v>2766</c:v>
                </c:pt>
                <c:pt idx="386">
                  <c:v>2839</c:v>
                </c:pt>
                <c:pt idx="387">
                  <c:v>2701</c:v>
                </c:pt>
                <c:pt idx="388">
                  <c:v>2060</c:v>
                </c:pt>
                <c:pt idx="389">
                  <c:v>2796</c:v>
                </c:pt>
                <c:pt idx="390">
                  <c:v>2664</c:v>
                </c:pt>
                <c:pt idx="391">
                  <c:v>2703</c:v>
                </c:pt>
                <c:pt idx="392">
                  <c:v>2771</c:v>
                </c:pt>
                <c:pt idx="393">
                  <c:v>2060</c:v>
                </c:pt>
                <c:pt idx="394">
                  <c:v>2743</c:v>
                </c:pt>
                <c:pt idx="395">
                  <c:v>2687</c:v>
                </c:pt>
                <c:pt idx="396">
                  <c:v>2060</c:v>
                </c:pt>
                <c:pt idx="397">
                  <c:v>2843</c:v>
                </c:pt>
                <c:pt idx="398">
                  <c:v>2400</c:v>
                </c:pt>
                <c:pt idx="399">
                  <c:v>2507</c:v>
                </c:pt>
                <c:pt idx="400">
                  <c:v>2127</c:v>
                </c:pt>
                <c:pt idx="401">
                  <c:v>2225</c:v>
                </c:pt>
                <c:pt idx="402">
                  <c:v>2067</c:v>
                </c:pt>
                <c:pt idx="403">
                  <c:v>2798</c:v>
                </c:pt>
                <c:pt idx="404">
                  <c:v>1841</c:v>
                </c:pt>
                <c:pt idx="405">
                  <c:v>3727</c:v>
                </c:pt>
                <c:pt idx="406">
                  <c:v>1841</c:v>
                </c:pt>
                <c:pt idx="407">
                  <c:v>1922</c:v>
                </c:pt>
                <c:pt idx="408">
                  <c:v>1841</c:v>
                </c:pt>
                <c:pt idx="409">
                  <c:v>2053</c:v>
                </c:pt>
                <c:pt idx="410">
                  <c:v>2484</c:v>
                </c:pt>
                <c:pt idx="411">
                  <c:v>2584</c:v>
                </c:pt>
                <c:pt idx="412">
                  <c:v>1841</c:v>
                </c:pt>
                <c:pt idx="413">
                  <c:v>1993</c:v>
                </c:pt>
                <c:pt idx="414">
                  <c:v>1841</c:v>
                </c:pt>
                <c:pt idx="415">
                  <c:v>2280</c:v>
                </c:pt>
                <c:pt idx="416">
                  <c:v>1718</c:v>
                </c:pt>
                <c:pt idx="417">
                  <c:v>1466</c:v>
                </c:pt>
                <c:pt idx="418">
                  <c:v>1756</c:v>
                </c:pt>
                <c:pt idx="419">
                  <c:v>2173</c:v>
                </c:pt>
                <c:pt idx="420">
                  <c:v>2027</c:v>
                </c:pt>
                <c:pt idx="421">
                  <c:v>2039</c:v>
                </c:pt>
                <c:pt idx="422">
                  <c:v>2046</c:v>
                </c:pt>
                <c:pt idx="423">
                  <c:v>2174</c:v>
                </c:pt>
                <c:pt idx="424">
                  <c:v>2179</c:v>
                </c:pt>
                <c:pt idx="425">
                  <c:v>2086</c:v>
                </c:pt>
                <c:pt idx="426">
                  <c:v>2571</c:v>
                </c:pt>
                <c:pt idx="427">
                  <c:v>1705</c:v>
                </c:pt>
                <c:pt idx="428">
                  <c:v>2194</c:v>
                </c:pt>
                <c:pt idx="429">
                  <c:v>2012</c:v>
                </c:pt>
                <c:pt idx="430">
                  <c:v>2034</c:v>
                </c:pt>
                <c:pt idx="431">
                  <c:v>2182</c:v>
                </c:pt>
                <c:pt idx="432">
                  <c:v>2254</c:v>
                </c:pt>
                <c:pt idx="433">
                  <c:v>2002</c:v>
                </c:pt>
                <c:pt idx="434">
                  <c:v>2742</c:v>
                </c:pt>
                <c:pt idx="435">
                  <c:v>2668</c:v>
                </c:pt>
                <c:pt idx="436">
                  <c:v>2098</c:v>
                </c:pt>
                <c:pt idx="437">
                  <c:v>2076</c:v>
                </c:pt>
                <c:pt idx="438">
                  <c:v>2383</c:v>
                </c:pt>
                <c:pt idx="439">
                  <c:v>2832</c:v>
                </c:pt>
                <c:pt idx="440">
                  <c:v>2812</c:v>
                </c:pt>
                <c:pt idx="441">
                  <c:v>3096</c:v>
                </c:pt>
                <c:pt idx="442">
                  <c:v>2763</c:v>
                </c:pt>
                <c:pt idx="443">
                  <c:v>2889</c:v>
                </c:pt>
                <c:pt idx="444">
                  <c:v>2284</c:v>
                </c:pt>
                <c:pt idx="445">
                  <c:v>2667</c:v>
                </c:pt>
                <c:pt idx="446">
                  <c:v>3055</c:v>
                </c:pt>
                <c:pt idx="447">
                  <c:v>2939</c:v>
                </c:pt>
                <c:pt idx="448">
                  <c:v>2830</c:v>
                </c:pt>
                <c:pt idx="449">
                  <c:v>2836</c:v>
                </c:pt>
                <c:pt idx="450">
                  <c:v>3180</c:v>
                </c:pt>
                <c:pt idx="451">
                  <c:v>2051</c:v>
                </c:pt>
                <c:pt idx="452">
                  <c:v>2516</c:v>
                </c:pt>
                <c:pt idx="453">
                  <c:v>2734</c:v>
                </c:pt>
                <c:pt idx="454">
                  <c:v>2395</c:v>
                </c:pt>
                <c:pt idx="455">
                  <c:v>1635</c:v>
                </c:pt>
                <c:pt idx="456">
                  <c:v>1629</c:v>
                </c:pt>
                <c:pt idx="457">
                  <c:v>2743</c:v>
                </c:pt>
                <c:pt idx="458">
                  <c:v>2944</c:v>
                </c:pt>
                <c:pt idx="459">
                  <c:v>2997</c:v>
                </c:pt>
                <c:pt idx="460">
                  <c:v>2463</c:v>
                </c:pt>
                <c:pt idx="461">
                  <c:v>2846</c:v>
                </c:pt>
                <c:pt idx="462">
                  <c:v>1965</c:v>
                </c:pt>
                <c:pt idx="463">
                  <c:v>2049</c:v>
                </c:pt>
                <c:pt idx="464">
                  <c:v>2752</c:v>
                </c:pt>
                <c:pt idx="465">
                  <c:v>2781</c:v>
                </c:pt>
                <c:pt idx="466">
                  <c:v>2693</c:v>
                </c:pt>
                <c:pt idx="467">
                  <c:v>2862</c:v>
                </c:pt>
                <c:pt idx="468">
                  <c:v>2616</c:v>
                </c:pt>
                <c:pt idx="469">
                  <c:v>2995</c:v>
                </c:pt>
                <c:pt idx="470">
                  <c:v>3140</c:v>
                </c:pt>
                <c:pt idx="471">
                  <c:v>3411</c:v>
                </c:pt>
                <c:pt idx="472">
                  <c:v>3410</c:v>
                </c:pt>
                <c:pt idx="473">
                  <c:v>2867</c:v>
                </c:pt>
                <c:pt idx="474">
                  <c:v>3213</c:v>
                </c:pt>
                <c:pt idx="475">
                  <c:v>3133</c:v>
                </c:pt>
                <c:pt idx="476">
                  <c:v>3114</c:v>
                </c:pt>
                <c:pt idx="477">
                  <c:v>3043</c:v>
                </c:pt>
                <c:pt idx="478">
                  <c:v>3103</c:v>
                </c:pt>
                <c:pt idx="479">
                  <c:v>2655</c:v>
                </c:pt>
                <c:pt idx="480">
                  <c:v>3554</c:v>
                </c:pt>
                <c:pt idx="481">
                  <c:v>3577</c:v>
                </c:pt>
                <c:pt idx="482">
                  <c:v>3403</c:v>
                </c:pt>
                <c:pt idx="483">
                  <c:v>2846</c:v>
                </c:pt>
                <c:pt idx="484">
                  <c:v>2852</c:v>
                </c:pt>
                <c:pt idx="485">
                  <c:v>3062</c:v>
                </c:pt>
                <c:pt idx="486">
                  <c:v>2794</c:v>
                </c:pt>
                <c:pt idx="487">
                  <c:v>2408</c:v>
                </c:pt>
                <c:pt idx="488">
                  <c:v>1935</c:v>
                </c:pt>
                <c:pt idx="489">
                  <c:v>1705</c:v>
                </c:pt>
                <c:pt idx="490">
                  <c:v>1632</c:v>
                </c:pt>
                <c:pt idx="491">
                  <c:v>1880</c:v>
                </c:pt>
                <c:pt idx="492">
                  <c:v>2112</c:v>
                </c:pt>
                <c:pt idx="493">
                  <c:v>1829</c:v>
                </c:pt>
                <c:pt idx="494">
                  <c:v>1763</c:v>
                </c:pt>
                <c:pt idx="495">
                  <c:v>1931</c:v>
                </c:pt>
                <c:pt idx="496">
                  <c:v>2218</c:v>
                </c:pt>
                <c:pt idx="497">
                  <c:v>1651</c:v>
                </c:pt>
                <c:pt idx="498">
                  <c:v>2132</c:v>
                </c:pt>
                <c:pt idx="499">
                  <c:v>1976</c:v>
                </c:pt>
                <c:pt idx="500">
                  <c:v>1909</c:v>
                </c:pt>
                <c:pt idx="501">
                  <c:v>1813</c:v>
                </c:pt>
                <c:pt idx="502">
                  <c:v>2008</c:v>
                </c:pt>
                <c:pt idx="503">
                  <c:v>1580</c:v>
                </c:pt>
                <c:pt idx="504">
                  <c:v>1854</c:v>
                </c:pt>
                <c:pt idx="505">
                  <c:v>0</c:v>
                </c:pt>
                <c:pt idx="506">
                  <c:v>4079</c:v>
                </c:pt>
                <c:pt idx="507">
                  <c:v>4163</c:v>
                </c:pt>
                <c:pt idx="508">
                  <c:v>3666</c:v>
                </c:pt>
                <c:pt idx="509">
                  <c:v>3363</c:v>
                </c:pt>
                <c:pt idx="510">
                  <c:v>2572</c:v>
                </c:pt>
                <c:pt idx="511">
                  <c:v>4157</c:v>
                </c:pt>
                <c:pt idx="512">
                  <c:v>4092</c:v>
                </c:pt>
                <c:pt idx="513">
                  <c:v>3787</c:v>
                </c:pt>
                <c:pt idx="514">
                  <c:v>4236</c:v>
                </c:pt>
                <c:pt idx="515">
                  <c:v>4044</c:v>
                </c:pt>
                <c:pt idx="516">
                  <c:v>2908</c:v>
                </c:pt>
                <c:pt idx="517">
                  <c:v>2741</c:v>
                </c:pt>
                <c:pt idx="518">
                  <c:v>4005</c:v>
                </c:pt>
                <c:pt idx="519">
                  <c:v>3763</c:v>
                </c:pt>
                <c:pt idx="520">
                  <c:v>3061</c:v>
                </c:pt>
                <c:pt idx="521">
                  <c:v>2884</c:v>
                </c:pt>
                <c:pt idx="522">
                  <c:v>2982</c:v>
                </c:pt>
                <c:pt idx="523">
                  <c:v>2660</c:v>
                </c:pt>
                <c:pt idx="524">
                  <c:v>2654</c:v>
                </c:pt>
                <c:pt idx="525">
                  <c:v>2443</c:v>
                </c:pt>
                <c:pt idx="526">
                  <c:v>2505</c:v>
                </c:pt>
                <c:pt idx="527">
                  <c:v>2693</c:v>
                </c:pt>
                <c:pt idx="528">
                  <c:v>2439</c:v>
                </c:pt>
                <c:pt idx="529">
                  <c:v>2536</c:v>
                </c:pt>
                <c:pt idx="530">
                  <c:v>2668</c:v>
                </c:pt>
                <c:pt idx="531">
                  <c:v>2647</c:v>
                </c:pt>
                <c:pt idx="532">
                  <c:v>2883</c:v>
                </c:pt>
                <c:pt idx="533">
                  <c:v>2944</c:v>
                </c:pt>
                <c:pt idx="534">
                  <c:v>3012</c:v>
                </c:pt>
                <c:pt idx="535">
                  <c:v>2889</c:v>
                </c:pt>
                <c:pt idx="536">
                  <c:v>2547</c:v>
                </c:pt>
                <c:pt idx="537">
                  <c:v>3093</c:v>
                </c:pt>
                <c:pt idx="538">
                  <c:v>3142</c:v>
                </c:pt>
                <c:pt idx="539">
                  <c:v>2757</c:v>
                </c:pt>
                <c:pt idx="540">
                  <c:v>3513</c:v>
                </c:pt>
                <c:pt idx="541">
                  <c:v>3164</c:v>
                </c:pt>
                <c:pt idx="542">
                  <c:v>1934</c:v>
                </c:pt>
                <c:pt idx="543">
                  <c:v>1963</c:v>
                </c:pt>
                <c:pt idx="544">
                  <c:v>2009</c:v>
                </c:pt>
                <c:pt idx="545">
                  <c:v>1721</c:v>
                </c:pt>
                <c:pt idx="546">
                  <c:v>1688</c:v>
                </c:pt>
                <c:pt idx="547">
                  <c:v>1688</c:v>
                </c:pt>
                <c:pt idx="548">
                  <c:v>1688</c:v>
                </c:pt>
                <c:pt idx="549">
                  <c:v>2188</c:v>
                </c:pt>
                <c:pt idx="550">
                  <c:v>1720</c:v>
                </c:pt>
                <c:pt idx="551">
                  <c:v>2419</c:v>
                </c:pt>
                <c:pt idx="552">
                  <c:v>2748</c:v>
                </c:pt>
                <c:pt idx="553">
                  <c:v>1799</c:v>
                </c:pt>
                <c:pt idx="554">
                  <c:v>1688</c:v>
                </c:pt>
                <c:pt idx="555">
                  <c:v>1928</c:v>
                </c:pt>
                <c:pt idx="556">
                  <c:v>2067</c:v>
                </c:pt>
                <c:pt idx="557">
                  <c:v>2780</c:v>
                </c:pt>
                <c:pt idx="558">
                  <c:v>3101</c:v>
                </c:pt>
                <c:pt idx="559">
                  <c:v>2896</c:v>
                </c:pt>
                <c:pt idx="560">
                  <c:v>3566</c:v>
                </c:pt>
                <c:pt idx="561">
                  <c:v>3793</c:v>
                </c:pt>
                <c:pt idx="562">
                  <c:v>3934</c:v>
                </c:pt>
                <c:pt idx="563">
                  <c:v>4547</c:v>
                </c:pt>
                <c:pt idx="564">
                  <c:v>3545</c:v>
                </c:pt>
                <c:pt idx="565">
                  <c:v>2761</c:v>
                </c:pt>
                <c:pt idx="566">
                  <c:v>3676</c:v>
                </c:pt>
                <c:pt idx="567">
                  <c:v>3679</c:v>
                </c:pt>
                <c:pt idx="568">
                  <c:v>3659</c:v>
                </c:pt>
                <c:pt idx="569">
                  <c:v>3427</c:v>
                </c:pt>
                <c:pt idx="570">
                  <c:v>3891</c:v>
                </c:pt>
                <c:pt idx="571">
                  <c:v>3455</c:v>
                </c:pt>
                <c:pt idx="572">
                  <c:v>3802</c:v>
                </c:pt>
                <c:pt idx="573">
                  <c:v>2860</c:v>
                </c:pt>
                <c:pt idx="574">
                  <c:v>3808</c:v>
                </c:pt>
                <c:pt idx="575">
                  <c:v>3060</c:v>
                </c:pt>
                <c:pt idx="576">
                  <c:v>2698</c:v>
                </c:pt>
                <c:pt idx="577">
                  <c:v>4398</c:v>
                </c:pt>
                <c:pt idx="578">
                  <c:v>1985</c:v>
                </c:pt>
                <c:pt idx="579">
                  <c:v>1820</c:v>
                </c:pt>
                <c:pt idx="580">
                  <c:v>2004</c:v>
                </c:pt>
                <c:pt idx="581">
                  <c:v>1990</c:v>
                </c:pt>
                <c:pt idx="582">
                  <c:v>1819</c:v>
                </c:pt>
                <c:pt idx="583">
                  <c:v>1959</c:v>
                </c:pt>
                <c:pt idx="584">
                  <c:v>1896</c:v>
                </c:pt>
                <c:pt idx="585">
                  <c:v>1821</c:v>
                </c:pt>
                <c:pt idx="586">
                  <c:v>1740</c:v>
                </c:pt>
                <c:pt idx="587">
                  <c:v>1819</c:v>
                </c:pt>
                <c:pt idx="588">
                  <c:v>1859</c:v>
                </c:pt>
                <c:pt idx="589">
                  <c:v>1783</c:v>
                </c:pt>
                <c:pt idx="590">
                  <c:v>0</c:v>
                </c:pt>
                <c:pt idx="591">
                  <c:v>1432</c:v>
                </c:pt>
                <c:pt idx="592">
                  <c:v>2690</c:v>
                </c:pt>
                <c:pt idx="593">
                  <c:v>1497</c:v>
                </c:pt>
                <c:pt idx="594">
                  <c:v>1334</c:v>
                </c:pt>
                <c:pt idx="595">
                  <c:v>1368</c:v>
                </c:pt>
                <c:pt idx="596">
                  <c:v>1370</c:v>
                </c:pt>
                <c:pt idx="597">
                  <c:v>1341</c:v>
                </c:pt>
                <c:pt idx="598">
                  <c:v>1474</c:v>
                </c:pt>
                <c:pt idx="599">
                  <c:v>1427</c:v>
                </c:pt>
                <c:pt idx="600">
                  <c:v>1328</c:v>
                </c:pt>
                <c:pt idx="601">
                  <c:v>1393</c:v>
                </c:pt>
                <c:pt idx="602">
                  <c:v>1359</c:v>
                </c:pt>
                <c:pt idx="603">
                  <c:v>1002</c:v>
                </c:pt>
                <c:pt idx="604">
                  <c:v>3199</c:v>
                </c:pt>
                <c:pt idx="605">
                  <c:v>2696</c:v>
                </c:pt>
                <c:pt idx="606">
                  <c:v>2580</c:v>
                </c:pt>
                <c:pt idx="607">
                  <c:v>3324</c:v>
                </c:pt>
                <c:pt idx="608">
                  <c:v>2222</c:v>
                </c:pt>
                <c:pt idx="609">
                  <c:v>2463</c:v>
                </c:pt>
                <c:pt idx="610">
                  <c:v>3328</c:v>
                </c:pt>
                <c:pt idx="611">
                  <c:v>3404</c:v>
                </c:pt>
                <c:pt idx="612">
                  <c:v>2987</c:v>
                </c:pt>
                <c:pt idx="613">
                  <c:v>3008</c:v>
                </c:pt>
                <c:pt idx="614">
                  <c:v>2799</c:v>
                </c:pt>
                <c:pt idx="615">
                  <c:v>1276</c:v>
                </c:pt>
                <c:pt idx="616">
                  <c:v>2030</c:v>
                </c:pt>
                <c:pt idx="617">
                  <c:v>1541</c:v>
                </c:pt>
                <c:pt idx="618">
                  <c:v>1348</c:v>
                </c:pt>
                <c:pt idx="619">
                  <c:v>1742</c:v>
                </c:pt>
                <c:pt idx="620">
                  <c:v>1549</c:v>
                </c:pt>
                <c:pt idx="621">
                  <c:v>1589</c:v>
                </c:pt>
                <c:pt idx="622">
                  <c:v>1351</c:v>
                </c:pt>
                <c:pt idx="623">
                  <c:v>1347</c:v>
                </c:pt>
                <c:pt idx="624">
                  <c:v>1347</c:v>
                </c:pt>
                <c:pt idx="625">
                  <c:v>1347</c:v>
                </c:pt>
                <c:pt idx="626">
                  <c:v>1347</c:v>
                </c:pt>
                <c:pt idx="627">
                  <c:v>1347</c:v>
                </c:pt>
                <c:pt idx="628">
                  <c:v>665</c:v>
                </c:pt>
                <c:pt idx="629">
                  <c:v>2220</c:v>
                </c:pt>
                <c:pt idx="630">
                  <c:v>2411</c:v>
                </c:pt>
                <c:pt idx="631">
                  <c:v>2505</c:v>
                </c:pt>
                <c:pt idx="632">
                  <c:v>2195</c:v>
                </c:pt>
                <c:pt idx="633">
                  <c:v>2338</c:v>
                </c:pt>
                <c:pt idx="634">
                  <c:v>2063</c:v>
                </c:pt>
                <c:pt idx="635">
                  <c:v>2383</c:v>
                </c:pt>
                <c:pt idx="636">
                  <c:v>2229</c:v>
                </c:pt>
                <c:pt idx="637">
                  <c:v>2063</c:v>
                </c:pt>
                <c:pt idx="638">
                  <c:v>2063</c:v>
                </c:pt>
                <c:pt idx="639">
                  <c:v>2063</c:v>
                </c:pt>
                <c:pt idx="640">
                  <c:v>2063</c:v>
                </c:pt>
                <c:pt idx="641">
                  <c:v>1383</c:v>
                </c:pt>
                <c:pt idx="642">
                  <c:v>2390</c:v>
                </c:pt>
                <c:pt idx="643">
                  <c:v>2380</c:v>
                </c:pt>
                <c:pt idx="644">
                  <c:v>2473</c:v>
                </c:pt>
                <c:pt idx="645">
                  <c:v>2752</c:v>
                </c:pt>
                <c:pt idx="646">
                  <c:v>2649</c:v>
                </c:pt>
                <c:pt idx="647">
                  <c:v>2609</c:v>
                </c:pt>
                <c:pt idx="648">
                  <c:v>2498</c:v>
                </c:pt>
                <c:pt idx="649">
                  <c:v>1995</c:v>
                </c:pt>
                <c:pt idx="650">
                  <c:v>1848</c:v>
                </c:pt>
                <c:pt idx="651">
                  <c:v>2709</c:v>
                </c:pt>
                <c:pt idx="652">
                  <c:v>2797</c:v>
                </c:pt>
                <c:pt idx="653">
                  <c:v>2544</c:v>
                </c:pt>
                <c:pt idx="654">
                  <c:v>1853</c:v>
                </c:pt>
                <c:pt idx="655">
                  <c:v>1459</c:v>
                </c:pt>
                <c:pt idx="656">
                  <c:v>1447</c:v>
                </c:pt>
                <c:pt idx="657">
                  <c:v>1690</c:v>
                </c:pt>
                <c:pt idx="658">
                  <c:v>1604</c:v>
                </c:pt>
                <c:pt idx="659">
                  <c:v>1658</c:v>
                </c:pt>
                <c:pt idx="660">
                  <c:v>1926</c:v>
                </c:pt>
                <c:pt idx="661">
                  <c:v>1736</c:v>
                </c:pt>
                <c:pt idx="662">
                  <c:v>1491</c:v>
                </c:pt>
                <c:pt idx="663">
                  <c:v>1555</c:v>
                </c:pt>
                <c:pt idx="664">
                  <c:v>1869</c:v>
                </c:pt>
                <c:pt idx="665">
                  <c:v>1141</c:v>
                </c:pt>
                <c:pt idx="666">
                  <c:v>1698</c:v>
                </c:pt>
                <c:pt idx="667">
                  <c:v>1364</c:v>
                </c:pt>
                <c:pt idx="668">
                  <c:v>2124</c:v>
                </c:pt>
                <c:pt idx="669">
                  <c:v>1403</c:v>
                </c:pt>
                <c:pt idx="670">
                  <c:v>1613</c:v>
                </c:pt>
                <c:pt idx="671">
                  <c:v>1878</c:v>
                </c:pt>
                <c:pt idx="672">
                  <c:v>1426</c:v>
                </c:pt>
                <c:pt idx="673">
                  <c:v>1780</c:v>
                </c:pt>
                <c:pt idx="674">
                  <c:v>1742</c:v>
                </c:pt>
                <c:pt idx="675">
                  <c:v>1972</c:v>
                </c:pt>
                <c:pt idx="676">
                  <c:v>1821</c:v>
                </c:pt>
                <c:pt idx="677">
                  <c:v>1630</c:v>
                </c:pt>
                <c:pt idx="678">
                  <c:v>1899</c:v>
                </c:pt>
                <c:pt idx="679">
                  <c:v>1903</c:v>
                </c:pt>
                <c:pt idx="680">
                  <c:v>1125</c:v>
                </c:pt>
                <c:pt idx="681">
                  <c:v>2344</c:v>
                </c:pt>
                <c:pt idx="682">
                  <c:v>1982</c:v>
                </c:pt>
                <c:pt idx="683">
                  <c:v>1739</c:v>
                </c:pt>
                <c:pt idx="684">
                  <c:v>1878</c:v>
                </c:pt>
                <c:pt idx="685">
                  <c:v>1906</c:v>
                </c:pt>
                <c:pt idx="686">
                  <c:v>2015</c:v>
                </c:pt>
                <c:pt idx="687">
                  <c:v>1971</c:v>
                </c:pt>
                <c:pt idx="688">
                  <c:v>1910</c:v>
                </c:pt>
                <c:pt idx="689">
                  <c:v>1897</c:v>
                </c:pt>
                <c:pt idx="690">
                  <c:v>2096</c:v>
                </c:pt>
                <c:pt idx="691">
                  <c:v>1906</c:v>
                </c:pt>
                <c:pt idx="692">
                  <c:v>1962</c:v>
                </c:pt>
                <c:pt idx="693">
                  <c:v>1826</c:v>
                </c:pt>
                <c:pt idx="694">
                  <c:v>1431</c:v>
                </c:pt>
                <c:pt idx="695">
                  <c:v>1788</c:v>
                </c:pt>
                <c:pt idx="696">
                  <c:v>1237</c:v>
                </c:pt>
                <c:pt idx="697">
                  <c:v>1450</c:v>
                </c:pt>
                <c:pt idx="698">
                  <c:v>1501</c:v>
                </c:pt>
                <c:pt idx="699">
                  <c:v>1760</c:v>
                </c:pt>
                <c:pt idx="700">
                  <c:v>1710</c:v>
                </c:pt>
                <c:pt idx="701">
                  <c:v>1628</c:v>
                </c:pt>
                <c:pt idx="702">
                  <c:v>1618</c:v>
                </c:pt>
                <c:pt idx="703">
                  <c:v>1590</c:v>
                </c:pt>
                <c:pt idx="704">
                  <c:v>1574</c:v>
                </c:pt>
                <c:pt idx="705">
                  <c:v>1633</c:v>
                </c:pt>
                <c:pt idx="706">
                  <c:v>1667</c:v>
                </c:pt>
                <c:pt idx="707">
                  <c:v>1630</c:v>
                </c:pt>
                <c:pt idx="708">
                  <c:v>52</c:v>
                </c:pt>
                <c:pt idx="709">
                  <c:v>3654</c:v>
                </c:pt>
                <c:pt idx="710">
                  <c:v>1980</c:v>
                </c:pt>
                <c:pt idx="711">
                  <c:v>2207</c:v>
                </c:pt>
                <c:pt idx="712">
                  <c:v>2828</c:v>
                </c:pt>
                <c:pt idx="713">
                  <c:v>3879</c:v>
                </c:pt>
                <c:pt idx="714">
                  <c:v>3429</c:v>
                </c:pt>
                <c:pt idx="715">
                  <c:v>2704</c:v>
                </c:pt>
                <c:pt idx="716">
                  <c:v>2975</c:v>
                </c:pt>
                <c:pt idx="717">
                  <c:v>3089</c:v>
                </c:pt>
                <c:pt idx="718">
                  <c:v>2785</c:v>
                </c:pt>
                <c:pt idx="719">
                  <c:v>2926</c:v>
                </c:pt>
                <c:pt idx="720">
                  <c:v>2645</c:v>
                </c:pt>
                <c:pt idx="721">
                  <c:v>1120</c:v>
                </c:pt>
                <c:pt idx="722">
                  <c:v>2286</c:v>
                </c:pt>
                <c:pt idx="723">
                  <c:v>2115</c:v>
                </c:pt>
                <c:pt idx="724">
                  <c:v>1593</c:v>
                </c:pt>
                <c:pt idx="725">
                  <c:v>2270</c:v>
                </c:pt>
                <c:pt idx="726">
                  <c:v>2235</c:v>
                </c:pt>
                <c:pt idx="727">
                  <c:v>2282</c:v>
                </c:pt>
                <c:pt idx="728">
                  <c:v>2530</c:v>
                </c:pt>
                <c:pt idx="729">
                  <c:v>2266</c:v>
                </c:pt>
                <c:pt idx="730">
                  <c:v>2158</c:v>
                </c:pt>
                <c:pt idx="731">
                  <c:v>1792</c:v>
                </c:pt>
                <c:pt idx="732">
                  <c:v>2345</c:v>
                </c:pt>
                <c:pt idx="733">
                  <c:v>2260</c:v>
                </c:pt>
                <c:pt idx="734">
                  <c:v>2232</c:v>
                </c:pt>
                <c:pt idx="735">
                  <c:v>257</c:v>
                </c:pt>
                <c:pt idx="736">
                  <c:v>2955</c:v>
                </c:pt>
                <c:pt idx="737">
                  <c:v>2926</c:v>
                </c:pt>
                <c:pt idx="738">
                  <c:v>3147</c:v>
                </c:pt>
                <c:pt idx="739">
                  <c:v>3290</c:v>
                </c:pt>
                <c:pt idx="740">
                  <c:v>3162</c:v>
                </c:pt>
                <c:pt idx="741">
                  <c:v>2899</c:v>
                </c:pt>
                <c:pt idx="742">
                  <c:v>3425</c:v>
                </c:pt>
                <c:pt idx="743">
                  <c:v>4022</c:v>
                </c:pt>
                <c:pt idx="744">
                  <c:v>3934</c:v>
                </c:pt>
                <c:pt idx="745">
                  <c:v>3013</c:v>
                </c:pt>
                <c:pt idx="746">
                  <c:v>3061</c:v>
                </c:pt>
                <c:pt idx="747">
                  <c:v>2954</c:v>
                </c:pt>
                <c:pt idx="748">
                  <c:v>1623</c:v>
                </c:pt>
                <c:pt idx="749">
                  <c:v>2113</c:v>
                </c:pt>
                <c:pt idx="750">
                  <c:v>2246</c:v>
                </c:pt>
                <c:pt idx="751">
                  <c:v>2336</c:v>
                </c:pt>
                <c:pt idx="752">
                  <c:v>2421</c:v>
                </c:pt>
                <c:pt idx="753">
                  <c:v>2070</c:v>
                </c:pt>
                <c:pt idx="754">
                  <c:v>2120</c:v>
                </c:pt>
                <c:pt idx="755">
                  <c:v>2211</c:v>
                </c:pt>
                <c:pt idx="756">
                  <c:v>2123</c:v>
                </c:pt>
                <c:pt idx="757">
                  <c:v>2423</c:v>
                </c:pt>
                <c:pt idx="758">
                  <c:v>2281</c:v>
                </c:pt>
                <c:pt idx="759">
                  <c:v>2181</c:v>
                </c:pt>
                <c:pt idx="760">
                  <c:v>2499</c:v>
                </c:pt>
                <c:pt idx="761">
                  <c:v>1212</c:v>
                </c:pt>
                <c:pt idx="762">
                  <c:v>1909</c:v>
                </c:pt>
                <c:pt idx="763">
                  <c:v>1692</c:v>
                </c:pt>
                <c:pt idx="764">
                  <c:v>2066</c:v>
                </c:pt>
                <c:pt idx="765">
                  <c:v>1953</c:v>
                </c:pt>
                <c:pt idx="766">
                  <c:v>1842</c:v>
                </c:pt>
                <c:pt idx="767">
                  <c:v>2262</c:v>
                </c:pt>
                <c:pt idx="768">
                  <c:v>1722</c:v>
                </c:pt>
                <c:pt idx="769">
                  <c:v>1973</c:v>
                </c:pt>
                <c:pt idx="770">
                  <c:v>2666</c:v>
                </c:pt>
                <c:pt idx="771">
                  <c:v>2223</c:v>
                </c:pt>
                <c:pt idx="772">
                  <c:v>1889</c:v>
                </c:pt>
                <c:pt idx="773">
                  <c:v>2131</c:v>
                </c:pt>
                <c:pt idx="774">
                  <c:v>1452</c:v>
                </c:pt>
                <c:pt idx="775">
                  <c:v>2947</c:v>
                </c:pt>
                <c:pt idx="776">
                  <c:v>2017</c:v>
                </c:pt>
                <c:pt idx="777">
                  <c:v>2859</c:v>
                </c:pt>
                <c:pt idx="778">
                  <c:v>3145</c:v>
                </c:pt>
                <c:pt idx="779">
                  <c:v>3004</c:v>
                </c:pt>
                <c:pt idx="780">
                  <c:v>3006</c:v>
                </c:pt>
                <c:pt idx="781">
                  <c:v>2859</c:v>
                </c:pt>
                <c:pt idx="782">
                  <c:v>3683</c:v>
                </c:pt>
                <c:pt idx="783">
                  <c:v>3287</c:v>
                </c:pt>
                <c:pt idx="784">
                  <c:v>2990</c:v>
                </c:pt>
                <c:pt idx="785">
                  <c:v>3172</c:v>
                </c:pt>
                <c:pt idx="786">
                  <c:v>3069</c:v>
                </c:pt>
                <c:pt idx="787">
                  <c:v>1240</c:v>
                </c:pt>
                <c:pt idx="788">
                  <c:v>2026</c:v>
                </c:pt>
                <c:pt idx="789">
                  <c:v>1747</c:v>
                </c:pt>
                <c:pt idx="790">
                  <c:v>1996</c:v>
                </c:pt>
                <c:pt idx="791">
                  <c:v>2116</c:v>
                </c:pt>
                <c:pt idx="792">
                  <c:v>1698</c:v>
                </c:pt>
                <c:pt idx="793">
                  <c:v>2156</c:v>
                </c:pt>
                <c:pt idx="794">
                  <c:v>1916</c:v>
                </c:pt>
                <c:pt idx="795">
                  <c:v>1494</c:v>
                </c:pt>
                <c:pt idx="796">
                  <c:v>1762</c:v>
                </c:pt>
                <c:pt idx="797">
                  <c:v>2272</c:v>
                </c:pt>
                <c:pt idx="798">
                  <c:v>2335</c:v>
                </c:pt>
                <c:pt idx="799">
                  <c:v>1693</c:v>
                </c:pt>
                <c:pt idx="800">
                  <c:v>741</c:v>
                </c:pt>
                <c:pt idx="801">
                  <c:v>3405</c:v>
                </c:pt>
                <c:pt idx="802">
                  <c:v>4546</c:v>
                </c:pt>
                <c:pt idx="803">
                  <c:v>3014</c:v>
                </c:pt>
                <c:pt idx="804">
                  <c:v>3795</c:v>
                </c:pt>
                <c:pt idx="805">
                  <c:v>2755</c:v>
                </c:pt>
                <c:pt idx="806">
                  <c:v>3004</c:v>
                </c:pt>
                <c:pt idx="807">
                  <c:v>2643</c:v>
                </c:pt>
                <c:pt idx="808">
                  <c:v>1819</c:v>
                </c:pt>
                <c:pt idx="809">
                  <c:v>1819</c:v>
                </c:pt>
                <c:pt idx="810">
                  <c:v>2489</c:v>
                </c:pt>
                <c:pt idx="811">
                  <c:v>3841</c:v>
                </c:pt>
                <c:pt idx="812">
                  <c:v>1665</c:v>
                </c:pt>
                <c:pt idx="813">
                  <c:v>1496</c:v>
                </c:pt>
                <c:pt idx="814">
                  <c:v>2361</c:v>
                </c:pt>
                <c:pt idx="815">
                  <c:v>2044</c:v>
                </c:pt>
                <c:pt idx="816">
                  <c:v>1496</c:v>
                </c:pt>
                <c:pt idx="817">
                  <c:v>1902</c:v>
                </c:pt>
                <c:pt idx="818">
                  <c:v>2636</c:v>
                </c:pt>
                <c:pt idx="819">
                  <c:v>1838</c:v>
                </c:pt>
                <c:pt idx="820">
                  <c:v>2469</c:v>
                </c:pt>
                <c:pt idx="821">
                  <c:v>2250</c:v>
                </c:pt>
                <c:pt idx="822">
                  <c:v>1248</c:v>
                </c:pt>
                <c:pt idx="823">
                  <c:v>2560</c:v>
                </c:pt>
                <c:pt idx="824">
                  <c:v>3327</c:v>
                </c:pt>
                <c:pt idx="825">
                  <c:v>2725</c:v>
                </c:pt>
                <c:pt idx="826">
                  <c:v>2671</c:v>
                </c:pt>
                <c:pt idx="827">
                  <c:v>2718</c:v>
                </c:pt>
                <c:pt idx="828">
                  <c:v>2682</c:v>
                </c:pt>
                <c:pt idx="829">
                  <c:v>2806</c:v>
                </c:pt>
                <c:pt idx="830">
                  <c:v>2613</c:v>
                </c:pt>
                <c:pt idx="831">
                  <c:v>2712</c:v>
                </c:pt>
                <c:pt idx="832">
                  <c:v>2175</c:v>
                </c:pt>
                <c:pt idx="833">
                  <c:v>0</c:v>
                </c:pt>
                <c:pt idx="834">
                  <c:v>1841</c:v>
                </c:pt>
                <c:pt idx="835">
                  <c:v>2319</c:v>
                </c:pt>
                <c:pt idx="836">
                  <c:v>1841</c:v>
                </c:pt>
                <c:pt idx="837">
                  <c:v>1843</c:v>
                </c:pt>
                <c:pt idx="838">
                  <c:v>1841</c:v>
                </c:pt>
                <c:pt idx="839">
                  <c:v>1841</c:v>
                </c:pt>
                <c:pt idx="840">
                  <c:v>2496</c:v>
                </c:pt>
                <c:pt idx="841">
                  <c:v>1032</c:v>
                </c:pt>
                <c:pt idx="842">
                  <c:v>1994</c:v>
                </c:pt>
                <c:pt idx="843">
                  <c:v>1740</c:v>
                </c:pt>
                <c:pt idx="844">
                  <c:v>2162</c:v>
                </c:pt>
                <c:pt idx="845">
                  <c:v>2072</c:v>
                </c:pt>
                <c:pt idx="846">
                  <c:v>2086</c:v>
                </c:pt>
                <c:pt idx="847">
                  <c:v>2066</c:v>
                </c:pt>
                <c:pt idx="848">
                  <c:v>1850</c:v>
                </c:pt>
                <c:pt idx="849">
                  <c:v>1947</c:v>
                </c:pt>
                <c:pt idx="850">
                  <c:v>1659</c:v>
                </c:pt>
                <c:pt idx="851">
                  <c:v>2105</c:v>
                </c:pt>
                <c:pt idx="852">
                  <c:v>2361</c:v>
                </c:pt>
                <c:pt idx="853">
                  <c:v>1855</c:v>
                </c:pt>
                <c:pt idx="854">
                  <c:v>928</c:v>
                </c:pt>
                <c:pt idx="855">
                  <c:v>2937</c:v>
                </c:pt>
                <c:pt idx="856">
                  <c:v>2225</c:v>
                </c:pt>
                <c:pt idx="857">
                  <c:v>2642</c:v>
                </c:pt>
                <c:pt idx="858">
                  <c:v>2976</c:v>
                </c:pt>
                <c:pt idx="859">
                  <c:v>1557</c:v>
                </c:pt>
                <c:pt idx="860">
                  <c:v>2933</c:v>
                </c:pt>
                <c:pt idx="861">
                  <c:v>2553</c:v>
                </c:pt>
                <c:pt idx="862">
                  <c:v>120</c:v>
                </c:pt>
                <c:pt idx="863">
                  <c:v>2772</c:v>
                </c:pt>
                <c:pt idx="864">
                  <c:v>2730</c:v>
                </c:pt>
                <c:pt idx="865">
                  <c:v>2754</c:v>
                </c:pt>
                <c:pt idx="866">
                  <c:v>2754</c:v>
                </c:pt>
                <c:pt idx="867">
                  <c:v>2655</c:v>
                </c:pt>
                <c:pt idx="868">
                  <c:v>2386</c:v>
                </c:pt>
                <c:pt idx="869">
                  <c:v>2924</c:v>
                </c:pt>
                <c:pt idx="870">
                  <c:v>2739</c:v>
                </c:pt>
                <c:pt idx="871">
                  <c:v>2534</c:v>
                </c:pt>
                <c:pt idx="872">
                  <c:v>2960</c:v>
                </c:pt>
                <c:pt idx="873">
                  <c:v>2800</c:v>
                </c:pt>
                <c:pt idx="874">
                  <c:v>2735</c:v>
                </c:pt>
                <c:pt idx="875">
                  <c:v>1199</c:v>
                </c:pt>
                <c:pt idx="876">
                  <c:v>3186</c:v>
                </c:pt>
                <c:pt idx="877">
                  <c:v>1886</c:v>
                </c:pt>
                <c:pt idx="878">
                  <c:v>1988</c:v>
                </c:pt>
                <c:pt idx="879">
                  <c:v>3023</c:v>
                </c:pt>
                <c:pt idx="880">
                  <c:v>2918</c:v>
                </c:pt>
                <c:pt idx="881">
                  <c:v>2950</c:v>
                </c:pt>
                <c:pt idx="882">
                  <c:v>2859</c:v>
                </c:pt>
                <c:pt idx="883">
                  <c:v>3331</c:v>
                </c:pt>
                <c:pt idx="884">
                  <c:v>3589</c:v>
                </c:pt>
                <c:pt idx="885">
                  <c:v>2765</c:v>
                </c:pt>
                <c:pt idx="886">
                  <c:v>2926</c:v>
                </c:pt>
                <c:pt idx="887">
                  <c:v>2809</c:v>
                </c:pt>
                <c:pt idx="888">
                  <c:v>1505</c:v>
                </c:pt>
                <c:pt idx="889">
                  <c:v>2044</c:v>
                </c:pt>
                <c:pt idx="890">
                  <c:v>3635</c:v>
                </c:pt>
                <c:pt idx="891">
                  <c:v>3369</c:v>
                </c:pt>
                <c:pt idx="892">
                  <c:v>3491</c:v>
                </c:pt>
                <c:pt idx="893">
                  <c:v>3784</c:v>
                </c:pt>
                <c:pt idx="894">
                  <c:v>3110</c:v>
                </c:pt>
                <c:pt idx="895">
                  <c:v>3783</c:v>
                </c:pt>
                <c:pt idx="896">
                  <c:v>3644</c:v>
                </c:pt>
                <c:pt idx="897">
                  <c:v>2799</c:v>
                </c:pt>
                <c:pt idx="898">
                  <c:v>2685</c:v>
                </c:pt>
                <c:pt idx="899">
                  <c:v>3721</c:v>
                </c:pt>
                <c:pt idx="900">
                  <c:v>3586</c:v>
                </c:pt>
                <c:pt idx="901">
                  <c:v>3788</c:v>
                </c:pt>
                <c:pt idx="902">
                  <c:v>1976</c:v>
                </c:pt>
                <c:pt idx="903">
                  <c:v>2650</c:v>
                </c:pt>
                <c:pt idx="904">
                  <c:v>2596</c:v>
                </c:pt>
                <c:pt idx="905">
                  <c:v>2894</c:v>
                </c:pt>
                <c:pt idx="906">
                  <c:v>3212</c:v>
                </c:pt>
                <c:pt idx="907">
                  <c:v>2516</c:v>
                </c:pt>
                <c:pt idx="908">
                  <c:v>3266</c:v>
                </c:pt>
                <c:pt idx="909">
                  <c:v>2683</c:v>
                </c:pt>
                <c:pt idx="910">
                  <c:v>2810</c:v>
                </c:pt>
                <c:pt idx="911">
                  <c:v>2940</c:v>
                </c:pt>
                <c:pt idx="912">
                  <c:v>2947</c:v>
                </c:pt>
                <c:pt idx="913">
                  <c:v>2846</c:v>
                </c:pt>
                <c:pt idx="914">
                  <c:v>2804</c:v>
                </c:pt>
                <c:pt idx="915">
                  <c:v>0</c:v>
                </c:pt>
                <c:pt idx="916">
                  <c:v>2044</c:v>
                </c:pt>
                <c:pt idx="917">
                  <c:v>1962</c:v>
                </c:pt>
                <c:pt idx="918">
                  <c:v>2015</c:v>
                </c:pt>
                <c:pt idx="919">
                  <c:v>2297</c:v>
                </c:pt>
                <c:pt idx="920">
                  <c:v>2067</c:v>
                </c:pt>
                <c:pt idx="921">
                  <c:v>1688</c:v>
                </c:pt>
                <c:pt idx="922">
                  <c:v>1688</c:v>
                </c:pt>
                <c:pt idx="923">
                  <c:v>1688</c:v>
                </c:pt>
                <c:pt idx="924">
                  <c:v>1688</c:v>
                </c:pt>
                <c:pt idx="925">
                  <c:v>1688</c:v>
                </c:pt>
                <c:pt idx="926">
                  <c:v>57</c:v>
                </c:pt>
                <c:pt idx="927">
                  <c:v>3921</c:v>
                </c:pt>
                <c:pt idx="928">
                  <c:v>2786</c:v>
                </c:pt>
                <c:pt idx="929">
                  <c:v>2189</c:v>
                </c:pt>
                <c:pt idx="930">
                  <c:v>2817</c:v>
                </c:pt>
                <c:pt idx="931">
                  <c:v>3477</c:v>
                </c:pt>
                <c:pt idx="932">
                  <c:v>3052</c:v>
                </c:pt>
                <c:pt idx="933">
                  <c:v>4015</c:v>
                </c:pt>
                <c:pt idx="934">
                  <c:v>4142</c:v>
                </c:pt>
                <c:pt idx="935">
                  <c:v>2847</c:v>
                </c:pt>
                <c:pt idx="936">
                  <c:v>3710</c:v>
                </c:pt>
                <c:pt idx="937">
                  <c:v>2832</c:v>
                </c:pt>
                <c:pt idx="938">
                  <c:v>3832</c:v>
                </c:pt>
                <c:pt idx="939">
                  <c:v>1849</c:v>
                </c:pt>
              </c:numCache>
            </c:numRef>
          </c:xVal>
          <c:yVal>
            <c:numRef>
              <c:f>'3'!$AE$2:$AE$941</c:f>
              <c:numCache>
                <c:formatCode>0</c:formatCode>
                <c:ptCount val="940"/>
                <c:pt idx="0">
                  <c:v>17.216666666666665</c:v>
                </c:pt>
                <c:pt idx="1">
                  <c:v>24</c:v>
                </c:pt>
                <c:pt idx="2">
                  <c:v>16.633333333333333</c:v>
                </c:pt>
                <c:pt idx="3">
                  <c:v>17.333333333333332</c:v>
                </c:pt>
                <c:pt idx="4">
                  <c:v>12.683333333333334</c:v>
                </c:pt>
                <c:pt idx="5">
                  <c:v>24</c:v>
                </c:pt>
                <c:pt idx="6">
                  <c:v>18.666666666666668</c:v>
                </c:pt>
                <c:pt idx="7">
                  <c:v>17.716666666666665</c:v>
                </c:pt>
                <c:pt idx="8">
                  <c:v>17.933333333333334</c:v>
                </c:pt>
                <c:pt idx="9">
                  <c:v>24</c:v>
                </c:pt>
                <c:pt idx="10">
                  <c:v>17.600000000000001</c:v>
                </c:pt>
                <c:pt idx="11">
                  <c:v>16.516666666666666</c:v>
                </c:pt>
                <c:pt idx="12">
                  <c:v>18.616666666666667</c:v>
                </c:pt>
                <c:pt idx="13">
                  <c:v>19.433333333333334</c:v>
                </c:pt>
                <c:pt idx="14">
                  <c:v>24</c:v>
                </c:pt>
                <c:pt idx="15">
                  <c:v>17.45</c:v>
                </c:pt>
                <c:pt idx="16">
                  <c:v>18.100000000000001</c:v>
                </c:pt>
                <c:pt idx="17">
                  <c:v>16.916666666666668</c:v>
                </c:pt>
                <c:pt idx="18">
                  <c:v>24</c:v>
                </c:pt>
                <c:pt idx="19">
                  <c:v>24</c:v>
                </c:pt>
                <c:pt idx="20">
                  <c:v>24</c:v>
                </c:pt>
                <c:pt idx="21">
                  <c:v>24</c:v>
                </c:pt>
                <c:pt idx="22">
                  <c:v>24</c:v>
                </c:pt>
                <c:pt idx="23">
                  <c:v>24</c:v>
                </c:pt>
                <c:pt idx="24">
                  <c:v>24</c:v>
                </c:pt>
                <c:pt idx="25">
                  <c:v>24</c:v>
                </c:pt>
                <c:pt idx="26">
                  <c:v>24</c:v>
                </c:pt>
                <c:pt idx="27">
                  <c:v>24</c:v>
                </c:pt>
                <c:pt idx="28">
                  <c:v>24</c:v>
                </c:pt>
                <c:pt idx="29">
                  <c:v>24</c:v>
                </c:pt>
                <c:pt idx="30">
                  <c:v>24</c:v>
                </c:pt>
                <c:pt idx="31">
                  <c:v>24</c:v>
                </c:pt>
                <c:pt idx="32">
                  <c:v>24</c:v>
                </c:pt>
                <c:pt idx="33">
                  <c:v>24</c:v>
                </c:pt>
                <c:pt idx="34">
                  <c:v>24</c:v>
                </c:pt>
                <c:pt idx="35">
                  <c:v>24</c:v>
                </c:pt>
                <c:pt idx="36">
                  <c:v>24</c:v>
                </c:pt>
                <c:pt idx="37">
                  <c:v>24</c:v>
                </c:pt>
                <c:pt idx="38">
                  <c:v>24</c:v>
                </c:pt>
                <c:pt idx="39">
                  <c:v>24</c:v>
                </c:pt>
                <c:pt idx="40">
                  <c:v>24</c:v>
                </c:pt>
                <c:pt idx="41">
                  <c:v>24</c:v>
                </c:pt>
                <c:pt idx="42">
                  <c:v>24</c:v>
                </c:pt>
                <c:pt idx="43">
                  <c:v>24</c:v>
                </c:pt>
                <c:pt idx="44">
                  <c:v>24</c:v>
                </c:pt>
                <c:pt idx="45">
                  <c:v>24</c:v>
                </c:pt>
                <c:pt idx="46">
                  <c:v>24</c:v>
                </c:pt>
                <c:pt idx="47">
                  <c:v>24</c:v>
                </c:pt>
                <c:pt idx="48">
                  <c:v>24</c:v>
                </c:pt>
                <c:pt idx="49">
                  <c:v>24</c:v>
                </c:pt>
                <c:pt idx="50">
                  <c:v>24</c:v>
                </c:pt>
                <c:pt idx="51">
                  <c:v>24</c:v>
                </c:pt>
                <c:pt idx="52">
                  <c:v>21.883333333333333</c:v>
                </c:pt>
                <c:pt idx="53">
                  <c:v>21.633333333333333</c:v>
                </c:pt>
                <c:pt idx="54">
                  <c:v>24</c:v>
                </c:pt>
                <c:pt idx="55">
                  <c:v>20.266666666666666</c:v>
                </c:pt>
                <c:pt idx="56">
                  <c:v>11.716666666666667</c:v>
                </c:pt>
                <c:pt idx="57">
                  <c:v>24</c:v>
                </c:pt>
                <c:pt idx="58">
                  <c:v>24</c:v>
                </c:pt>
                <c:pt idx="59">
                  <c:v>24</c:v>
                </c:pt>
                <c:pt idx="60">
                  <c:v>24</c:v>
                </c:pt>
                <c:pt idx="61">
                  <c:v>24</c:v>
                </c:pt>
                <c:pt idx="62">
                  <c:v>24</c:v>
                </c:pt>
                <c:pt idx="63">
                  <c:v>24</c:v>
                </c:pt>
                <c:pt idx="64">
                  <c:v>24</c:v>
                </c:pt>
                <c:pt idx="65">
                  <c:v>24</c:v>
                </c:pt>
                <c:pt idx="66">
                  <c:v>24</c:v>
                </c:pt>
                <c:pt idx="67">
                  <c:v>24</c:v>
                </c:pt>
                <c:pt idx="68">
                  <c:v>24</c:v>
                </c:pt>
                <c:pt idx="69">
                  <c:v>24</c:v>
                </c:pt>
                <c:pt idx="70">
                  <c:v>22.15</c:v>
                </c:pt>
                <c:pt idx="71">
                  <c:v>6.7</c:v>
                </c:pt>
                <c:pt idx="72">
                  <c:v>16.966666666666665</c:v>
                </c:pt>
                <c:pt idx="73">
                  <c:v>23.15</c:v>
                </c:pt>
                <c:pt idx="74">
                  <c:v>16.533333333333335</c:v>
                </c:pt>
                <c:pt idx="75">
                  <c:v>24</c:v>
                </c:pt>
                <c:pt idx="76">
                  <c:v>24</c:v>
                </c:pt>
                <c:pt idx="77">
                  <c:v>24</c:v>
                </c:pt>
                <c:pt idx="78">
                  <c:v>24</c:v>
                </c:pt>
                <c:pt idx="79">
                  <c:v>24</c:v>
                </c:pt>
                <c:pt idx="80">
                  <c:v>24</c:v>
                </c:pt>
                <c:pt idx="81">
                  <c:v>24</c:v>
                </c:pt>
                <c:pt idx="82">
                  <c:v>24</c:v>
                </c:pt>
                <c:pt idx="83">
                  <c:v>24</c:v>
                </c:pt>
                <c:pt idx="84">
                  <c:v>21.916666666666668</c:v>
                </c:pt>
                <c:pt idx="85">
                  <c:v>20.833333333333332</c:v>
                </c:pt>
                <c:pt idx="86">
                  <c:v>24</c:v>
                </c:pt>
                <c:pt idx="87">
                  <c:v>21.033333333333335</c:v>
                </c:pt>
                <c:pt idx="88">
                  <c:v>24</c:v>
                </c:pt>
                <c:pt idx="89">
                  <c:v>24</c:v>
                </c:pt>
                <c:pt idx="90">
                  <c:v>24</c:v>
                </c:pt>
                <c:pt idx="91">
                  <c:v>24</c:v>
                </c:pt>
                <c:pt idx="92">
                  <c:v>24</c:v>
                </c:pt>
                <c:pt idx="93">
                  <c:v>24</c:v>
                </c:pt>
                <c:pt idx="94">
                  <c:v>24</c:v>
                </c:pt>
                <c:pt idx="95">
                  <c:v>24</c:v>
                </c:pt>
                <c:pt idx="96">
                  <c:v>24</c:v>
                </c:pt>
                <c:pt idx="97">
                  <c:v>24</c:v>
                </c:pt>
                <c:pt idx="98">
                  <c:v>24</c:v>
                </c:pt>
                <c:pt idx="99">
                  <c:v>24</c:v>
                </c:pt>
                <c:pt idx="100">
                  <c:v>24</c:v>
                </c:pt>
                <c:pt idx="101">
                  <c:v>24</c:v>
                </c:pt>
                <c:pt idx="102">
                  <c:v>24</c:v>
                </c:pt>
                <c:pt idx="103">
                  <c:v>24</c:v>
                </c:pt>
                <c:pt idx="104">
                  <c:v>24</c:v>
                </c:pt>
                <c:pt idx="105">
                  <c:v>24</c:v>
                </c:pt>
                <c:pt idx="106">
                  <c:v>24</c:v>
                </c:pt>
                <c:pt idx="107">
                  <c:v>24</c:v>
                </c:pt>
                <c:pt idx="108">
                  <c:v>15.016666666666667</c:v>
                </c:pt>
                <c:pt idx="109">
                  <c:v>14.166666666666666</c:v>
                </c:pt>
                <c:pt idx="110">
                  <c:v>14.583333333333334</c:v>
                </c:pt>
                <c:pt idx="111">
                  <c:v>14.633333333333333</c:v>
                </c:pt>
                <c:pt idx="112">
                  <c:v>18.55</c:v>
                </c:pt>
                <c:pt idx="113">
                  <c:v>20.733333333333334</c:v>
                </c:pt>
                <c:pt idx="114">
                  <c:v>15.433333333333334</c:v>
                </c:pt>
                <c:pt idx="115">
                  <c:v>15.833333333333334</c:v>
                </c:pt>
                <c:pt idx="116">
                  <c:v>15.033333333333333</c:v>
                </c:pt>
                <c:pt idx="117">
                  <c:v>14.566666666666666</c:v>
                </c:pt>
                <c:pt idx="118">
                  <c:v>14.833333333333334</c:v>
                </c:pt>
                <c:pt idx="119">
                  <c:v>14.466666666666667</c:v>
                </c:pt>
                <c:pt idx="120">
                  <c:v>18.016666666666666</c:v>
                </c:pt>
                <c:pt idx="121">
                  <c:v>21.766666666666666</c:v>
                </c:pt>
                <c:pt idx="122">
                  <c:v>14.533333333333333</c:v>
                </c:pt>
                <c:pt idx="123">
                  <c:v>15.95</c:v>
                </c:pt>
                <c:pt idx="124">
                  <c:v>14.066666666666666</c:v>
                </c:pt>
                <c:pt idx="125">
                  <c:v>13.783333333333333</c:v>
                </c:pt>
                <c:pt idx="126">
                  <c:v>24</c:v>
                </c:pt>
                <c:pt idx="127">
                  <c:v>24</c:v>
                </c:pt>
                <c:pt idx="128">
                  <c:v>24</c:v>
                </c:pt>
                <c:pt idx="129">
                  <c:v>24</c:v>
                </c:pt>
                <c:pt idx="130">
                  <c:v>24</c:v>
                </c:pt>
                <c:pt idx="131">
                  <c:v>24</c:v>
                </c:pt>
                <c:pt idx="132">
                  <c:v>24</c:v>
                </c:pt>
                <c:pt idx="133">
                  <c:v>24</c:v>
                </c:pt>
                <c:pt idx="134">
                  <c:v>24</c:v>
                </c:pt>
                <c:pt idx="135">
                  <c:v>24</c:v>
                </c:pt>
                <c:pt idx="136">
                  <c:v>22.85</c:v>
                </c:pt>
                <c:pt idx="137">
                  <c:v>24</c:v>
                </c:pt>
                <c:pt idx="138">
                  <c:v>24</c:v>
                </c:pt>
                <c:pt idx="139">
                  <c:v>24</c:v>
                </c:pt>
                <c:pt idx="140">
                  <c:v>24</c:v>
                </c:pt>
                <c:pt idx="141">
                  <c:v>24</c:v>
                </c:pt>
                <c:pt idx="142">
                  <c:v>24</c:v>
                </c:pt>
                <c:pt idx="143">
                  <c:v>24</c:v>
                </c:pt>
                <c:pt idx="144">
                  <c:v>15.366666666666667</c:v>
                </c:pt>
                <c:pt idx="145">
                  <c:v>16</c:v>
                </c:pt>
                <c:pt idx="146">
                  <c:v>17.149999999999999</c:v>
                </c:pt>
                <c:pt idx="147">
                  <c:v>22.9</c:v>
                </c:pt>
                <c:pt idx="148">
                  <c:v>12.75</c:v>
                </c:pt>
                <c:pt idx="149">
                  <c:v>15.183333333333334</c:v>
                </c:pt>
                <c:pt idx="150">
                  <c:v>17.283333333333335</c:v>
                </c:pt>
                <c:pt idx="151">
                  <c:v>22.233333333333334</c:v>
                </c:pt>
                <c:pt idx="152">
                  <c:v>16.966666666666665</c:v>
                </c:pt>
                <c:pt idx="153">
                  <c:v>17.05</c:v>
                </c:pt>
                <c:pt idx="154">
                  <c:v>16.966666666666665</c:v>
                </c:pt>
                <c:pt idx="155">
                  <c:v>15.733333333333333</c:v>
                </c:pt>
                <c:pt idx="156">
                  <c:v>15.933333333333334</c:v>
                </c:pt>
                <c:pt idx="157">
                  <c:v>15.983333333333333</c:v>
                </c:pt>
                <c:pt idx="158">
                  <c:v>15.883333333333333</c:v>
                </c:pt>
                <c:pt idx="159">
                  <c:v>16.55</c:v>
                </c:pt>
                <c:pt idx="160" formatCode="0.000000">
                  <c:v>0.1</c:v>
                </c:pt>
                <c:pt idx="161">
                  <c:v>24</c:v>
                </c:pt>
                <c:pt idx="162">
                  <c:v>24</c:v>
                </c:pt>
                <c:pt idx="163">
                  <c:v>24</c:v>
                </c:pt>
                <c:pt idx="164">
                  <c:v>24</c:v>
                </c:pt>
                <c:pt idx="165">
                  <c:v>24</c:v>
                </c:pt>
                <c:pt idx="166">
                  <c:v>24</c:v>
                </c:pt>
                <c:pt idx="167">
                  <c:v>24</c:v>
                </c:pt>
                <c:pt idx="168">
                  <c:v>24</c:v>
                </c:pt>
                <c:pt idx="169">
                  <c:v>24</c:v>
                </c:pt>
                <c:pt idx="170">
                  <c:v>24</c:v>
                </c:pt>
                <c:pt idx="171">
                  <c:v>24</c:v>
                </c:pt>
                <c:pt idx="172">
                  <c:v>24</c:v>
                </c:pt>
                <c:pt idx="173">
                  <c:v>24</c:v>
                </c:pt>
                <c:pt idx="174">
                  <c:v>24</c:v>
                </c:pt>
                <c:pt idx="175">
                  <c:v>24</c:v>
                </c:pt>
                <c:pt idx="176">
                  <c:v>24</c:v>
                </c:pt>
                <c:pt idx="177">
                  <c:v>24</c:v>
                </c:pt>
                <c:pt idx="178">
                  <c:v>24</c:v>
                </c:pt>
                <c:pt idx="179">
                  <c:v>24</c:v>
                </c:pt>
                <c:pt idx="180">
                  <c:v>24</c:v>
                </c:pt>
                <c:pt idx="181">
                  <c:v>24</c:v>
                </c:pt>
                <c:pt idx="182">
                  <c:v>24</c:v>
                </c:pt>
                <c:pt idx="183">
                  <c:v>24</c:v>
                </c:pt>
                <c:pt idx="184">
                  <c:v>24</c:v>
                </c:pt>
                <c:pt idx="185">
                  <c:v>24</c:v>
                </c:pt>
                <c:pt idx="186">
                  <c:v>24</c:v>
                </c:pt>
                <c:pt idx="187">
                  <c:v>24</c:v>
                </c:pt>
                <c:pt idx="188">
                  <c:v>24</c:v>
                </c:pt>
                <c:pt idx="189">
                  <c:v>24</c:v>
                </c:pt>
                <c:pt idx="190">
                  <c:v>24</c:v>
                </c:pt>
                <c:pt idx="191">
                  <c:v>24</c:v>
                </c:pt>
                <c:pt idx="192">
                  <c:v>24</c:v>
                </c:pt>
                <c:pt idx="193">
                  <c:v>24</c:v>
                </c:pt>
                <c:pt idx="194">
                  <c:v>24</c:v>
                </c:pt>
                <c:pt idx="195">
                  <c:v>24</c:v>
                </c:pt>
                <c:pt idx="196">
                  <c:v>24</c:v>
                </c:pt>
                <c:pt idx="197">
                  <c:v>16.399999999999999</c:v>
                </c:pt>
                <c:pt idx="198">
                  <c:v>17.383333333333333</c:v>
                </c:pt>
                <c:pt idx="199">
                  <c:v>14.733333333333333</c:v>
                </c:pt>
                <c:pt idx="200">
                  <c:v>15.5</c:v>
                </c:pt>
                <c:pt idx="201">
                  <c:v>14.566666666666666</c:v>
                </c:pt>
                <c:pt idx="202">
                  <c:v>15.3</c:v>
                </c:pt>
                <c:pt idx="203">
                  <c:v>17.416666666666668</c:v>
                </c:pt>
                <c:pt idx="204">
                  <c:v>18.483333333333334</c:v>
                </c:pt>
                <c:pt idx="205">
                  <c:v>15.9</c:v>
                </c:pt>
                <c:pt idx="206">
                  <c:v>16.066666666666666</c:v>
                </c:pt>
                <c:pt idx="207">
                  <c:v>17.8</c:v>
                </c:pt>
                <c:pt idx="208">
                  <c:v>15.233333333333333</c:v>
                </c:pt>
                <c:pt idx="209">
                  <c:v>16.216666666666665</c:v>
                </c:pt>
                <c:pt idx="210">
                  <c:v>17.816666666666666</c:v>
                </c:pt>
                <c:pt idx="211">
                  <c:v>15</c:v>
                </c:pt>
                <c:pt idx="212">
                  <c:v>16.95</c:v>
                </c:pt>
                <c:pt idx="213">
                  <c:v>16.033333333333335</c:v>
                </c:pt>
                <c:pt idx="214">
                  <c:v>16.266666666666666</c:v>
                </c:pt>
                <c:pt idx="215">
                  <c:v>24</c:v>
                </c:pt>
                <c:pt idx="216">
                  <c:v>24</c:v>
                </c:pt>
                <c:pt idx="217">
                  <c:v>24</c:v>
                </c:pt>
                <c:pt idx="218">
                  <c:v>22.716666666666665</c:v>
                </c:pt>
                <c:pt idx="219">
                  <c:v>24</c:v>
                </c:pt>
                <c:pt idx="220">
                  <c:v>24</c:v>
                </c:pt>
                <c:pt idx="221">
                  <c:v>24</c:v>
                </c:pt>
                <c:pt idx="222">
                  <c:v>24</c:v>
                </c:pt>
                <c:pt idx="223">
                  <c:v>24</c:v>
                </c:pt>
                <c:pt idx="224">
                  <c:v>24</c:v>
                </c:pt>
                <c:pt idx="225">
                  <c:v>24</c:v>
                </c:pt>
                <c:pt idx="226">
                  <c:v>24</c:v>
                </c:pt>
                <c:pt idx="227">
                  <c:v>24</c:v>
                </c:pt>
                <c:pt idx="228">
                  <c:v>24</c:v>
                </c:pt>
                <c:pt idx="229">
                  <c:v>24</c:v>
                </c:pt>
                <c:pt idx="230">
                  <c:v>24</c:v>
                </c:pt>
                <c:pt idx="231">
                  <c:v>24</c:v>
                </c:pt>
                <c:pt idx="232">
                  <c:v>24</c:v>
                </c:pt>
                <c:pt idx="233">
                  <c:v>24</c:v>
                </c:pt>
                <c:pt idx="234">
                  <c:v>24</c:v>
                </c:pt>
                <c:pt idx="235">
                  <c:v>16.166666666666668</c:v>
                </c:pt>
                <c:pt idx="236">
                  <c:v>22.55</c:v>
                </c:pt>
                <c:pt idx="237">
                  <c:v>15.633333333333333</c:v>
                </c:pt>
                <c:pt idx="238">
                  <c:v>16.333333333333332</c:v>
                </c:pt>
                <c:pt idx="239">
                  <c:v>15.3</c:v>
                </c:pt>
                <c:pt idx="240">
                  <c:v>22.766666666666666</c:v>
                </c:pt>
                <c:pt idx="241">
                  <c:v>14.866666666666667</c:v>
                </c:pt>
                <c:pt idx="242">
                  <c:v>15.25</c:v>
                </c:pt>
                <c:pt idx="243">
                  <c:v>16.583333333333332</c:v>
                </c:pt>
                <c:pt idx="244">
                  <c:v>21.65</c:v>
                </c:pt>
                <c:pt idx="245">
                  <c:v>15.083333333333334</c:v>
                </c:pt>
                <c:pt idx="246">
                  <c:v>12.983333333333333</c:v>
                </c:pt>
                <c:pt idx="247">
                  <c:v>14.816666666666666</c:v>
                </c:pt>
                <c:pt idx="248">
                  <c:v>15.7</c:v>
                </c:pt>
                <c:pt idx="249">
                  <c:v>16.100000000000001</c:v>
                </c:pt>
                <c:pt idx="250">
                  <c:v>17.216666666666665</c:v>
                </c:pt>
                <c:pt idx="251">
                  <c:v>15.533333333333333</c:v>
                </c:pt>
                <c:pt idx="252">
                  <c:v>15.616666666666667</c:v>
                </c:pt>
                <c:pt idx="253">
                  <c:v>15.583333333333334</c:v>
                </c:pt>
                <c:pt idx="254">
                  <c:v>24</c:v>
                </c:pt>
                <c:pt idx="255">
                  <c:v>20.149999999999999</c:v>
                </c:pt>
                <c:pt idx="256">
                  <c:v>18.933333333333334</c:v>
                </c:pt>
                <c:pt idx="257">
                  <c:v>14.616666666666667</c:v>
                </c:pt>
                <c:pt idx="258">
                  <c:v>15.366666666666667</c:v>
                </c:pt>
                <c:pt idx="259">
                  <c:v>21.516666666666666</c:v>
                </c:pt>
                <c:pt idx="260">
                  <c:v>16.483333333333334</c:v>
                </c:pt>
                <c:pt idx="261">
                  <c:v>16.416666666666668</c:v>
                </c:pt>
                <c:pt idx="262">
                  <c:v>19.066666666666666</c:v>
                </c:pt>
                <c:pt idx="263">
                  <c:v>21.116666666666667</c:v>
                </c:pt>
                <c:pt idx="264">
                  <c:v>17.116666666666667</c:v>
                </c:pt>
                <c:pt idx="265">
                  <c:v>14.083333333333334</c:v>
                </c:pt>
                <c:pt idx="266">
                  <c:v>23.283333333333335</c:v>
                </c:pt>
                <c:pt idx="267">
                  <c:v>15.566666666666666</c:v>
                </c:pt>
                <c:pt idx="268">
                  <c:v>16.399999999999999</c:v>
                </c:pt>
                <c:pt idx="269">
                  <c:v>19</c:v>
                </c:pt>
                <c:pt idx="270">
                  <c:v>24</c:v>
                </c:pt>
                <c:pt idx="271">
                  <c:v>14.9</c:v>
                </c:pt>
                <c:pt idx="272">
                  <c:v>17.233333333333334</c:v>
                </c:pt>
                <c:pt idx="273">
                  <c:v>15.8</c:v>
                </c:pt>
                <c:pt idx="274">
                  <c:v>17.683333333333334</c:v>
                </c:pt>
                <c:pt idx="275">
                  <c:v>15.683333333333334</c:v>
                </c:pt>
                <c:pt idx="276">
                  <c:v>22.216666666666665</c:v>
                </c:pt>
                <c:pt idx="277">
                  <c:v>24</c:v>
                </c:pt>
                <c:pt idx="278">
                  <c:v>16.933333333333334</c:v>
                </c:pt>
                <c:pt idx="279">
                  <c:v>16.3</c:v>
                </c:pt>
                <c:pt idx="280">
                  <c:v>16.183333333333334</c:v>
                </c:pt>
                <c:pt idx="281">
                  <c:v>17.05</c:v>
                </c:pt>
                <c:pt idx="282">
                  <c:v>24</c:v>
                </c:pt>
                <c:pt idx="283">
                  <c:v>24</c:v>
                </c:pt>
                <c:pt idx="284">
                  <c:v>18.25</c:v>
                </c:pt>
                <c:pt idx="285">
                  <c:v>17.483333333333334</c:v>
                </c:pt>
                <c:pt idx="286">
                  <c:v>17.766666666666666</c:v>
                </c:pt>
                <c:pt idx="287">
                  <c:v>16.633333333333333</c:v>
                </c:pt>
                <c:pt idx="288">
                  <c:v>22.2</c:v>
                </c:pt>
                <c:pt idx="289">
                  <c:v>18.116666666666667</c:v>
                </c:pt>
                <c:pt idx="290">
                  <c:v>24</c:v>
                </c:pt>
                <c:pt idx="291">
                  <c:v>24</c:v>
                </c:pt>
                <c:pt idx="292">
                  <c:v>24</c:v>
                </c:pt>
                <c:pt idx="293">
                  <c:v>24</c:v>
                </c:pt>
                <c:pt idx="294">
                  <c:v>24</c:v>
                </c:pt>
                <c:pt idx="295">
                  <c:v>24</c:v>
                </c:pt>
                <c:pt idx="296">
                  <c:v>24</c:v>
                </c:pt>
                <c:pt idx="297">
                  <c:v>24</c:v>
                </c:pt>
                <c:pt idx="298">
                  <c:v>21.716666666666665</c:v>
                </c:pt>
                <c:pt idx="299">
                  <c:v>24</c:v>
                </c:pt>
                <c:pt idx="300">
                  <c:v>24</c:v>
                </c:pt>
                <c:pt idx="301">
                  <c:v>24</c:v>
                </c:pt>
                <c:pt idx="302">
                  <c:v>22.683333333333334</c:v>
                </c:pt>
                <c:pt idx="303">
                  <c:v>23.3</c:v>
                </c:pt>
                <c:pt idx="304">
                  <c:v>24</c:v>
                </c:pt>
                <c:pt idx="305">
                  <c:v>22.733333333333334</c:v>
                </c:pt>
                <c:pt idx="306">
                  <c:v>22.283333333333335</c:v>
                </c:pt>
                <c:pt idx="307">
                  <c:v>24</c:v>
                </c:pt>
                <c:pt idx="308">
                  <c:v>17.25</c:v>
                </c:pt>
                <c:pt idx="309">
                  <c:v>17.383333333333333</c:v>
                </c:pt>
                <c:pt idx="310">
                  <c:v>20.149999999999999</c:v>
                </c:pt>
                <c:pt idx="311">
                  <c:v>15.3</c:v>
                </c:pt>
                <c:pt idx="312">
                  <c:v>13.616666666666667</c:v>
                </c:pt>
                <c:pt idx="313">
                  <c:v>18.883333333333333</c:v>
                </c:pt>
                <c:pt idx="314">
                  <c:v>15.9</c:v>
                </c:pt>
                <c:pt idx="315">
                  <c:v>16.8</c:v>
                </c:pt>
                <c:pt idx="316">
                  <c:v>18.166666666666668</c:v>
                </c:pt>
                <c:pt idx="317">
                  <c:v>23.55</c:v>
                </c:pt>
                <c:pt idx="318">
                  <c:v>15.866666666666667</c:v>
                </c:pt>
                <c:pt idx="319">
                  <c:v>15.55</c:v>
                </c:pt>
                <c:pt idx="320">
                  <c:v>17.016666666666666</c:v>
                </c:pt>
                <c:pt idx="321">
                  <c:v>16.5</c:v>
                </c:pt>
                <c:pt idx="322">
                  <c:v>16.466666666666665</c:v>
                </c:pt>
                <c:pt idx="323">
                  <c:v>16.55</c:v>
                </c:pt>
                <c:pt idx="324">
                  <c:v>16.5</c:v>
                </c:pt>
                <c:pt idx="325">
                  <c:v>17.183333333333334</c:v>
                </c:pt>
                <c:pt idx="326">
                  <c:v>14.55</c:v>
                </c:pt>
                <c:pt idx="327">
                  <c:v>17.516666666666666</c:v>
                </c:pt>
                <c:pt idx="328">
                  <c:v>17.066666666666666</c:v>
                </c:pt>
                <c:pt idx="329">
                  <c:v>13.483333333333333</c:v>
                </c:pt>
                <c:pt idx="330">
                  <c:v>16.483333333333334</c:v>
                </c:pt>
                <c:pt idx="331">
                  <c:v>13.8</c:v>
                </c:pt>
                <c:pt idx="332">
                  <c:v>18.366666666666667</c:v>
                </c:pt>
                <c:pt idx="333">
                  <c:v>12.433333333333334</c:v>
                </c:pt>
                <c:pt idx="334">
                  <c:v>17.783333333333335</c:v>
                </c:pt>
                <c:pt idx="335">
                  <c:v>18.2</c:v>
                </c:pt>
                <c:pt idx="336">
                  <c:v>11.916666666666666</c:v>
                </c:pt>
                <c:pt idx="337">
                  <c:v>11.433333333333334</c:v>
                </c:pt>
                <c:pt idx="338">
                  <c:v>16.583333333333332</c:v>
                </c:pt>
                <c:pt idx="339">
                  <c:v>17.433333333333334</c:v>
                </c:pt>
                <c:pt idx="340">
                  <c:v>16.383333333333333</c:v>
                </c:pt>
                <c:pt idx="341">
                  <c:v>15.9</c:v>
                </c:pt>
                <c:pt idx="342">
                  <c:v>17.333333333333332</c:v>
                </c:pt>
                <c:pt idx="343">
                  <c:v>9.8333333333333339</c:v>
                </c:pt>
                <c:pt idx="344">
                  <c:v>15.766666666666667</c:v>
                </c:pt>
                <c:pt idx="345">
                  <c:v>16.433333333333334</c:v>
                </c:pt>
                <c:pt idx="346">
                  <c:v>17.716666666666665</c:v>
                </c:pt>
                <c:pt idx="347">
                  <c:v>14.5</c:v>
                </c:pt>
                <c:pt idx="348">
                  <c:v>15.35</c:v>
                </c:pt>
                <c:pt idx="349">
                  <c:v>14.983333333333333</c:v>
                </c:pt>
                <c:pt idx="350">
                  <c:v>16.25</c:v>
                </c:pt>
                <c:pt idx="351">
                  <c:v>16.483333333333334</c:v>
                </c:pt>
                <c:pt idx="352">
                  <c:v>17.149999999999999</c:v>
                </c:pt>
                <c:pt idx="353">
                  <c:v>18.583333333333332</c:v>
                </c:pt>
                <c:pt idx="354">
                  <c:v>14.966666666666667</c:v>
                </c:pt>
                <c:pt idx="355">
                  <c:v>14.016666666666667</c:v>
                </c:pt>
                <c:pt idx="356">
                  <c:v>17.600000000000001</c:v>
                </c:pt>
                <c:pt idx="357">
                  <c:v>16.833333333333332</c:v>
                </c:pt>
                <c:pt idx="358">
                  <c:v>17.366666666666667</c:v>
                </c:pt>
                <c:pt idx="359">
                  <c:v>16.383333333333333</c:v>
                </c:pt>
                <c:pt idx="360">
                  <c:v>17.283333333333335</c:v>
                </c:pt>
                <c:pt idx="361">
                  <c:v>17.266666666666666</c:v>
                </c:pt>
                <c:pt idx="362">
                  <c:v>24</c:v>
                </c:pt>
                <c:pt idx="363">
                  <c:v>24</c:v>
                </c:pt>
                <c:pt idx="364">
                  <c:v>24</c:v>
                </c:pt>
                <c:pt idx="365">
                  <c:v>17.366666666666667</c:v>
                </c:pt>
                <c:pt idx="366">
                  <c:v>16.899999999999999</c:v>
                </c:pt>
                <c:pt idx="367">
                  <c:v>16.666666666666668</c:v>
                </c:pt>
                <c:pt idx="368">
                  <c:v>15.083333333333334</c:v>
                </c:pt>
                <c:pt idx="369">
                  <c:v>16.2</c:v>
                </c:pt>
                <c:pt idx="370">
                  <c:v>15.05</c:v>
                </c:pt>
                <c:pt idx="371">
                  <c:v>13.583333333333334</c:v>
                </c:pt>
                <c:pt idx="372">
                  <c:v>16.333333333333332</c:v>
                </c:pt>
                <c:pt idx="373">
                  <c:v>17.883333333333333</c:v>
                </c:pt>
                <c:pt idx="374">
                  <c:v>24</c:v>
                </c:pt>
                <c:pt idx="375">
                  <c:v>23.933333333333334</c:v>
                </c:pt>
                <c:pt idx="376">
                  <c:v>14.583333333333334</c:v>
                </c:pt>
                <c:pt idx="377">
                  <c:v>14.983333333333333</c:v>
                </c:pt>
                <c:pt idx="378">
                  <c:v>15.666666666666666</c:v>
                </c:pt>
                <c:pt idx="379">
                  <c:v>23.05</c:v>
                </c:pt>
                <c:pt idx="380">
                  <c:v>24</c:v>
                </c:pt>
                <c:pt idx="381">
                  <c:v>24</c:v>
                </c:pt>
                <c:pt idx="382">
                  <c:v>24</c:v>
                </c:pt>
                <c:pt idx="383">
                  <c:v>24</c:v>
                </c:pt>
                <c:pt idx="384">
                  <c:v>24</c:v>
                </c:pt>
                <c:pt idx="385">
                  <c:v>24</c:v>
                </c:pt>
                <c:pt idx="386">
                  <c:v>24</c:v>
                </c:pt>
                <c:pt idx="387">
                  <c:v>24</c:v>
                </c:pt>
                <c:pt idx="388">
                  <c:v>24</c:v>
                </c:pt>
                <c:pt idx="389">
                  <c:v>24</c:v>
                </c:pt>
                <c:pt idx="390">
                  <c:v>24</c:v>
                </c:pt>
                <c:pt idx="391">
                  <c:v>24</c:v>
                </c:pt>
                <c:pt idx="392">
                  <c:v>24</c:v>
                </c:pt>
                <c:pt idx="393">
                  <c:v>24</c:v>
                </c:pt>
                <c:pt idx="394">
                  <c:v>24</c:v>
                </c:pt>
                <c:pt idx="395">
                  <c:v>24</c:v>
                </c:pt>
                <c:pt idx="396">
                  <c:v>24</c:v>
                </c:pt>
                <c:pt idx="397">
                  <c:v>24</c:v>
                </c:pt>
                <c:pt idx="398">
                  <c:v>19.55</c:v>
                </c:pt>
                <c:pt idx="399">
                  <c:v>16.766666666666666</c:v>
                </c:pt>
                <c:pt idx="400">
                  <c:v>17.233333333333334</c:v>
                </c:pt>
                <c:pt idx="401">
                  <c:v>24</c:v>
                </c:pt>
                <c:pt idx="402">
                  <c:v>24</c:v>
                </c:pt>
                <c:pt idx="403">
                  <c:v>24</c:v>
                </c:pt>
                <c:pt idx="404">
                  <c:v>24</c:v>
                </c:pt>
                <c:pt idx="405">
                  <c:v>24</c:v>
                </c:pt>
                <c:pt idx="406">
                  <c:v>24</c:v>
                </c:pt>
                <c:pt idx="407">
                  <c:v>24</c:v>
                </c:pt>
                <c:pt idx="408">
                  <c:v>24</c:v>
                </c:pt>
                <c:pt idx="409">
                  <c:v>24</c:v>
                </c:pt>
                <c:pt idx="410">
                  <c:v>24</c:v>
                </c:pt>
                <c:pt idx="411">
                  <c:v>24</c:v>
                </c:pt>
                <c:pt idx="412">
                  <c:v>24</c:v>
                </c:pt>
                <c:pt idx="413">
                  <c:v>24</c:v>
                </c:pt>
                <c:pt idx="414">
                  <c:v>24</c:v>
                </c:pt>
                <c:pt idx="415">
                  <c:v>24</c:v>
                </c:pt>
                <c:pt idx="416">
                  <c:v>12.033333333333333</c:v>
                </c:pt>
                <c:pt idx="417">
                  <c:v>15.8</c:v>
                </c:pt>
                <c:pt idx="418">
                  <c:v>17.566666666666666</c:v>
                </c:pt>
                <c:pt idx="419">
                  <c:v>17.899999999999999</c:v>
                </c:pt>
                <c:pt idx="420">
                  <c:v>15.783333333333333</c:v>
                </c:pt>
                <c:pt idx="421">
                  <c:v>16.366666666666667</c:v>
                </c:pt>
                <c:pt idx="422">
                  <c:v>15.5</c:v>
                </c:pt>
                <c:pt idx="423">
                  <c:v>16.466666666666665</c:v>
                </c:pt>
                <c:pt idx="424">
                  <c:v>16.7</c:v>
                </c:pt>
                <c:pt idx="425">
                  <c:v>16.033333333333335</c:v>
                </c:pt>
                <c:pt idx="426">
                  <c:v>15.5</c:v>
                </c:pt>
                <c:pt idx="427">
                  <c:v>15.316666666666666</c:v>
                </c:pt>
                <c:pt idx="428">
                  <c:v>16.416666666666668</c:v>
                </c:pt>
                <c:pt idx="429">
                  <c:v>16.283333333333335</c:v>
                </c:pt>
                <c:pt idx="430">
                  <c:v>17.016666666666666</c:v>
                </c:pt>
                <c:pt idx="431">
                  <c:v>15.916666666666666</c:v>
                </c:pt>
                <c:pt idx="432">
                  <c:v>17.350000000000001</c:v>
                </c:pt>
                <c:pt idx="433">
                  <c:v>16.933333333333334</c:v>
                </c:pt>
                <c:pt idx="434">
                  <c:v>24</c:v>
                </c:pt>
                <c:pt idx="435">
                  <c:v>24</c:v>
                </c:pt>
                <c:pt idx="436">
                  <c:v>24</c:v>
                </c:pt>
                <c:pt idx="437">
                  <c:v>22.633333333333333</c:v>
                </c:pt>
                <c:pt idx="438">
                  <c:v>24</c:v>
                </c:pt>
                <c:pt idx="439">
                  <c:v>24</c:v>
                </c:pt>
                <c:pt idx="440">
                  <c:v>24</c:v>
                </c:pt>
                <c:pt idx="441">
                  <c:v>24</c:v>
                </c:pt>
                <c:pt idx="442">
                  <c:v>24</c:v>
                </c:pt>
                <c:pt idx="443">
                  <c:v>24</c:v>
                </c:pt>
                <c:pt idx="444">
                  <c:v>24</c:v>
                </c:pt>
                <c:pt idx="445">
                  <c:v>24</c:v>
                </c:pt>
                <c:pt idx="446">
                  <c:v>24</c:v>
                </c:pt>
                <c:pt idx="447">
                  <c:v>24</c:v>
                </c:pt>
                <c:pt idx="448">
                  <c:v>24</c:v>
                </c:pt>
                <c:pt idx="449">
                  <c:v>24</c:v>
                </c:pt>
                <c:pt idx="450">
                  <c:v>24</c:v>
                </c:pt>
                <c:pt idx="451">
                  <c:v>24</c:v>
                </c:pt>
                <c:pt idx="452">
                  <c:v>15.933333333333334</c:v>
                </c:pt>
                <c:pt idx="453">
                  <c:v>17.383333333333333</c:v>
                </c:pt>
                <c:pt idx="454">
                  <c:v>17.566666666666666</c:v>
                </c:pt>
                <c:pt idx="455">
                  <c:v>24</c:v>
                </c:pt>
                <c:pt idx="456">
                  <c:v>24</c:v>
                </c:pt>
                <c:pt idx="457">
                  <c:v>22.7</c:v>
                </c:pt>
                <c:pt idx="458">
                  <c:v>15.516666666666667</c:v>
                </c:pt>
                <c:pt idx="459">
                  <c:v>17.366666666666667</c:v>
                </c:pt>
                <c:pt idx="460">
                  <c:v>16.483333333333334</c:v>
                </c:pt>
                <c:pt idx="461">
                  <c:v>17.2</c:v>
                </c:pt>
                <c:pt idx="462">
                  <c:v>24</c:v>
                </c:pt>
                <c:pt idx="463">
                  <c:v>11.516666666666667</c:v>
                </c:pt>
                <c:pt idx="464">
                  <c:v>15.716666666666667</c:v>
                </c:pt>
                <c:pt idx="465">
                  <c:v>16.016666666666666</c:v>
                </c:pt>
                <c:pt idx="466">
                  <c:v>17.25</c:v>
                </c:pt>
                <c:pt idx="467">
                  <c:v>17.883333333333333</c:v>
                </c:pt>
                <c:pt idx="468">
                  <c:v>24</c:v>
                </c:pt>
                <c:pt idx="469">
                  <c:v>15.85</c:v>
                </c:pt>
                <c:pt idx="470">
                  <c:v>24</c:v>
                </c:pt>
                <c:pt idx="471">
                  <c:v>24</c:v>
                </c:pt>
                <c:pt idx="472">
                  <c:v>24</c:v>
                </c:pt>
                <c:pt idx="473">
                  <c:v>24</c:v>
                </c:pt>
                <c:pt idx="474">
                  <c:v>24</c:v>
                </c:pt>
                <c:pt idx="475">
                  <c:v>24</c:v>
                </c:pt>
                <c:pt idx="476">
                  <c:v>24</c:v>
                </c:pt>
                <c:pt idx="477">
                  <c:v>15.783333333333333</c:v>
                </c:pt>
                <c:pt idx="478">
                  <c:v>24</c:v>
                </c:pt>
                <c:pt idx="479">
                  <c:v>24</c:v>
                </c:pt>
                <c:pt idx="480">
                  <c:v>18.383333333333333</c:v>
                </c:pt>
                <c:pt idx="481">
                  <c:v>24</c:v>
                </c:pt>
                <c:pt idx="482">
                  <c:v>24</c:v>
                </c:pt>
                <c:pt idx="483">
                  <c:v>24</c:v>
                </c:pt>
                <c:pt idx="484">
                  <c:v>24</c:v>
                </c:pt>
                <c:pt idx="485">
                  <c:v>24</c:v>
                </c:pt>
                <c:pt idx="486">
                  <c:v>24</c:v>
                </c:pt>
                <c:pt idx="487">
                  <c:v>24</c:v>
                </c:pt>
                <c:pt idx="488">
                  <c:v>24</c:v>
                </c:pt>
                <c:pt idx="489">
                  <c:v>24</c:v>
                </c:pt>
                <c:pt idx="490">
                  <c:v>24</c:v>
                </c:pt>
                <c:pt idx="491">
                  <c:v>24</c:v>
                </c:pt>
                <c:pt idx="492">
                  <c:v>24</c:v>
                </c:pt>
                <c:pt idx="493">
                  <c:v>24</c:v>
                </c:pt>
                <c:pt idx="494">
                  <c:v>24</c:v>
                </c:pt>
                <c:pt idx="495">
                  <c:v>24</c:v>
                </c:pt>
                <c:pt idx="496">
                  <c:v>24</c:v>
                </c:pt>
                <c:pt idx="497">
                  <c:v>24</c:v>
                </c:pt>
                <c:pt idx="498">
                  <c:v>24</c:v>
                </c:pt>
                <c:pt idx="499">
                  <c:v>24</c:v>
                </c:pt>
                <c:pt idx="500">
                  <c:v>24</c:v>
                </c:pt>
                <c:pt idx="501">
                  <c:v>24</c:v>
                </c:pt>
                <c:pt idx="502">
                  <c:v>24</c:v>
                </c:pt>
                <c:pt idx="503">
                  <c:v>24</c:v>
                </c:pt>
                <c:pt idx="504">
                  <c:v>23.716666666666665</c:v>
                </c:pt>
                <c:pt idx="505">
                  <c:v>24</c:v>
                </c:pt>
                <c:pt idx="506">
                  <c:v>16.316666666666666</c:v>
                </c:pt>
                <c:pt idx="507">
                  <c:v>16.95</c:v>
                </c:pt>
                <c:pt idx="508">
                  <c:v>16.7</c:v>
                </c:pt>
                <c:pt idx="509">
                  <c:v>13.166666666666666</c:v>
                </c:pt>
                <c:pt idx="510">
                  <c:v>11.533333333333333</c:v>
                </c:pt>
                <c:pt idx="511">
                  <c:v>17.016666666666666</c:v>
                </c:pt>
                <c:pt idx="512">
                  <c:v>17.166666666666668</c:v>
                </c:pt>
                <c:pt idx="513">
                  <c:v>17.033333333333335</c:v>
                </c:pt>
                <c:pt idx="514">
                  <c:v>16.25</c:v>
                </c:pt>
                <c:pt idx="515">
                  <c:v>17.55</c:v>
                </c:pt>
                <c:pt idx="516">
                  <c:v>15.083333333333334</c:v>
                </c:pt>
                <c:pt idx="517">
                  <c:v>14.483333333333333</c:v>
                </c:pt>
                <c:pt idx="518">
                  <c:v>16.100000000000001</c:v>
                </c:pt>
                <c:pt idx="519">
                  <c:v>14.366666666666667</c:v>
                </c:pt>
                <c:pt idx="520">
                  <c:v>14.6</c:v>
                </c:pt>
                <c:pt idx="521">
                  <c:v>14.516666666666667</c:v>
                </c:pt>
                <c:pt idx="522">
                  <c:v>15.816666666666666</c:v>
                </c:pt>
                <c:pt idx="523">
                  <c:v>15.016666666666667</c:v>
                </c:pt>
                <c:pt idx="524">
                  <c:v>24</c:v>
                </c:pt>
                <c:pt idx="525">
                  <c:v>24</c:v>
                </c:pt>
                <c:pt idx="526">
                  <c:v>24</c:v>
                </c:pt>
                <c:pt idx="527">
                  <c:v>24</c:v>
                </c:pt>
                <c:pt idx="528">
                  <c:v>24</c:v>
                </c:pt>
                <c:pt idx="529">
                  <c:v>24</c:v>
                </c:pt>
                <c:pt idx="530">
                  <c:v>24</c:v>
                </c:pt>
                <c:pt idx="531">
                  <c:v>24</c:v>
                </c:pt>
                <c:pt idx="532">
                  <c:v>24</c:v>
                </c:pt>
                <c:pt idx="533">
                  <c:v>24</c:v>
                </c:pt>
                <c:pt idx="534">
                  <c:v>24</c:v>
                </c:pt>
                <c:pt idx="535">
                  <c:v>24</c:v>
                </c:pt>
                <c:pt idx="536">
                  <c:v>24</c:v>
                </c:pt>
                <c:pt idx="537">
                  <c:v>24</c:v>
                </c:pt>
                <c:pt idx="538">
                  <c:v>24</c:v>
                </c:pt>
                <c:pt idx="539">
                  <c:v>24</c:v>
                </c:pt>
                <c:pt idx="540">
                  <c:v>24</c:v>
                </c:pt>
                <c:pt idx="541">
                  <c:v>24</c:v>
                </c:pt>
                <c:pt idx="542">
                  <c:v>14.8</c:v>
                </c:pt>
                <c:pt idx="543">
                  <c:v>15.616666666666667</c:v>
                </c:pt>
                <c:pt idx="544">
                  <c:v>17.716666666666665</c:v>
                </c:pt>
                <c:pt idx="545">
                  <c:v>24</c:v>
                </c:pt>
                <c:pt idx="546">
                  <c:v>24</c:v>
                </c:pt>
                <c:pt idx="547">
                  <c:v>24</c:v>
                </c:pt>
                <c:pt idx="548">
                  <c:v>24</c:v>
                </c:pt>
                <c:pt idx="549">
                  <c:v>14.883333333333333</c:v>
                </c:pt>
                <c:pt idx="550">
                  <c:v>24</c:v>
                </c:pt>
                <c:pt idx="551">
                  <c:v>17.216666666666665</c:v>
                </c:pt>
                <c:pt idx="552">
                  <c:v>18</c:v>
                </c:pt>
                <c:pt idx="553">
                  <c:v>24</c:v>
                </c:pt>
                <c:pt idx="554">
                  <c:v>24</c:v>
                </c:pt>
                <c:pt idx="555">
                  <c:v>24</c:v>
                </c:pt>
                <c:pt idx="556">
                  <c:v>16.866666666666667</c:v>
                </c:pt>
                <c:pt idx="557">
                  <c:v>17.066666666666666</c:v>
                </c:pt>
                <c:pt idx="558">
                  <c:v>17.233333333333334</c:v>
                </c:pt>
                <c:pt idx="559">
                  <c:v>18</c:v>
                </c:pt>
                <c:pt idx="560">
                  <c:v>24</c:v>
                </c:pt>
                <c:pt idx="561">
                  <c:v>24</c:v>
                </c:pt>
                <c:pt idx="562">
                  <c:v>24</c:v>
                </c:pt>
                <c:pt idx="563">
                  <c:v>24</c:v>
                </c:pt>
                <c:pt idx="564">
                  <c:v>24</c:v>
                </c:pt>
                <c:pt idx="565">
                  <c:v>24</c:v>
                </c:pt>
                <c:pt idx="566">
                  <c:v>24</c:v>
                </c:pt>
                <c:pt idx="567">
                  <c:v>24</c:v>
                </c:pt>
                <c:pt idx="568">
                  <c:v>24</c:v>
                </c:pt>
                <c:pt idx="569">
                  <c:v>24</c:v>
                </c:pt>
                <c:pt idx="570">
                  <c:v>24</c:v>
                </c:pt>
                <c:pt idx="571">
                  <c:v>24</c:v>
                </c:pt>
                <c:pt idx="572">
                  <c:v>24</c:v>
                </c:pt>
                <c:pt idx="573">
                  <c:v>24</c:v>
                </c:pt>
                <c:pt idx="574">
                  <c:v>24</c:v>
                </c:pt>
                <c:pt idx="575">
                  <c:v>24</c:v>
                </c:pt>
                <c:pt idx="576">
                  <c:v>24</c:v>
                </c:pt>
                <c:pt idx="577">
                  <c:v>24</c:v>
                </c:pt>
                <c:pt idx="578">
                  <c:v>18.233333333333334</c:v>
                </c:pt>
                <c:pt idx="579">
                  <c:v>17.399999999999999</c:v>
                </c:pt>
                <c:pt idx="580">
                  <c:v>18.850000000000001</c:v>
                </c:pt>
                <c:pt idx="581">
                  <c:v>19.066666666666666</c:v>
                </c:pt>
                <c:pt idx="582">
                  <c:v>24</c:v>
                </c:pt>
                <c:pt idx="583">
                  <c:v>19.600000000000001</c:v>
                </c:pt>
                <c:pt idx="584">
                  <c:v>17.883333333333333</c:v>
                </c:pt>
                <c:pt idx="585">
                  <c:v>18.183333333333334</c:v>
                </c:pt>
                <c:pt idx="586">
                  <c:v>13.816666666666666</c:v>
                </c:pt>
                <c:pt idx="587">
                  <c:v>18.3</c:v>
                </c:pt>
                <c:pt idx="588">
                  <c:v>17.283333333333335</c:v>
                </c:pt>
                <c:pt idx="589">
                  <c:v>16.316666666666666</c:v>
                </c:pt>
                <c:pt idx="590">
                  <c:v>24</c:v>
                </c:pt>
                <c:pt idx="591">
                  <c:v>24</c:v>
                </c:pt>
                <c:pt idx="592">
                  <c:v>24</c:v>
                </c:pt>
                <c:pt idx="593">
                  <c:v>24</c:v>
                </c:pt>
                <c:pt idx="594">
                  <c:v>24</c:v>
                </c:pt>
                <c:pt idx="595">
                  <c:v>24</c:v>
                </c:pt>
                <c:pt idx="596">
                  <c:v>24</c:v>
                </c:pt>
                <c:pt idx="597">
                  <c:v>24</c:v>
                </c:pt>
                <c:pt idx="598">
                  <c:v>24</c:v>
                </c:pt>
                <c:pt idx="599">
                  <c:v>24</c:v>
                </c:pt>
                <c:pt idx="600">
                  <c:v>24</c:v>
                </c:pt>
                <c:pt idx="601">
                  <c:v>24</c:v>
                </c:pt>
                <c:pt idx="602">
                  <c:v>24</c:v>
                </c:pt>
                <c:pt idx="603">
                  <c:v>16.616666666666667</c:v>
                </c:pt>
                <c:pt idx="604">
                  <c:v>24</c:v>
                </c:pt>
                <c:pt idx="605">
                  <c:v>18.016666666666666</c:v>
                </c:pt>
                <c:pt idx="606">
                  <c:v>13.966666666666667</c:v>
                </c:pt>
                <c:pt idx="607">
                  <c:v>24</c:v>
                </c:pt>
                <c:pt idx="608">
                  <c:v>24</c:v>
                </c:pt>
                <c:pt idx="609">
                  <c:v>24</c:v>
                </c:pt>
                <c:pt idx="610">
                  <c:v>24</c:v>
                </c:pt>
                <c:pt idx="611">
                  <c:v>24</c:v>
                </c:pt>
                <c:pt idx="612">
                  <c:v>21.433333333333334</c:v>
                </c:pt>
                <c:pt idx="613">
                  <c:v>24</c:v>
                </c:pt>
                <c:pt idx="614">
                  <c:v>24</c:v>
                </c:pt>
                <c:pt idx="615">
                  <c:v>12.7</c:v>
                </c:pt>
                <c:pt idx="616">
                  <c:v>24</c:v>
                </c:pt>
                <c:pt idx="617">
                  <c:v>11.116666666666667</c:v>
                </c:pt>
                <c:pt idx="618">
                  <c:v>24</c:v>
                </c:pt>
                <c:pt idx="619">
                  <c:v>24</c:v>
                </c:pt>
                <c:pt idx="620">
                  <c:v>24</c:v>
                </c:pt>
                <c:pt idx="621">
                  <c:v>24</c:v>
                </c:pt>
                <c:pt idx="622">
                  <c:v>24</c:v>
                </c:pt>
                <c:pt idx="623">
                  <c:v>24</c:v>
                </c:pt>
                <c:pt idx="624">
                  <c:v>24</c:v>
                </c:pt>
                <c:pt idx="625">
                  <c:v>24</c:v>
                </c:pt>
                <c:pt idx="626">
                  <c:v>24</c:v>
                </c:pt>
                <c:pt idx="627">
                  <c:v>24</c:v>
                </c:pt>
                <c:pt idx="628">
                  <c:v>11.85</c:v>
                </c:pt>
                <c:pt idx="629">
                  <c:v>13.15</c:v>
                </c:pt>
                <c:pt idx="630">
                  <c:v>24</c:v>
                </c:pt>
                <c:pt idx="631">
                  <c:v>24</c:v>
                </c:pt>
                <c:pt idx="632">
                  <c:v>24</c:v>
                </c:pt>
                <c:pt idx="633">
                  <c:v>24</c:v>
                </c:pt>
                <c:pt idx="634">
                  <c:v>24</c:v>
                </c:pt>
                <c:pt idx="635">
                  <c:v>24</c:v>
                </c:pt>
                <c:pt idx="636">
                  <c:v>24</c:v>
                </c:pt>
                <c:pt idx="637">
                  <c:v>24</c:v>
                </c:pt>
                <c:pt idx="638">
                  <c:v>24</c:v>
                </c:pt>
                <c:pt idx="639">
                  <c:v>24</c:v>
                </c:pt>
                <c:pt idx="640">
                  <c:v>24</c:v>
                </c:pt>
                <c:pt idx="641">
                  <c:v>16.100000000000001</c:v>
                </c:pt>
                <c:pt idx="642">
                  <c:v>24</c:v>
                </c:pt>
                <c:pt idx="643">
                  <c:v>24</c:v>
                </c:pt>
                <c:pt idx="644">
                  <c:v>24</c:v>
                </c:pt>
                <c:pt idx="645">
                  <c:v>24</c:v>
                </c:pt>
                <c:pt idx="646">
                  <c:v>24</c:v>
                </c:pt>
                <c:pt idx="647">
                  <c:v>24</c:v>
                </c:pt>
                <c:pt idx="648">
                  <c:v>24</c:v>
                </c:pt>
                <c:pt idx="649">
                  <c:v>24</c:v>
                </c:pt>
                <c:pt idx="650">
                  <c:v>24</c:v>
                </c:pt>
                <c:pt idx="651">
                  <c:v>24</c:v>
                </c:pt>
                <c:pt idx="652">
                  <c:v>24</c:v>
                </c:pt>
                <c:pt idx="653">
                  <c:v>24</c:v>
                </c:pt>
                <c:pt idx="654">
                  <c:v>16.600000000000001</c:v>
                </c:pt>
                <c:pt idx="655">
                  <c:v>14.966666666666667</c:v>
                </c:pt>
                <c:pt idx="656">
                  <c:v>15.116666666666667</c:v>
                </c:pt>
                <c:pt idx="657">
                  <c:v>17.850000000000001</c:v>
                </c:pt>
                <c:pt idx="658">
                  <c:v>21.416666666666668</c:v>
                </c:pt>
                <c:pt idx="659">
                  <c:v>14.583333333333334</c:v>
                </c:pt>
                <c:pt idx="660">
                  <c:v>15.9</c:v>
                </c:pt>
                <c:pt idx="661">
                  <c:v>14.9</c:v>
                </c:pt>
                <c:pt idx="662">
                  <c:v>14.9</c:v>
                </c:pt>
                <c:pt idx="663">
                  <c:v>14.466666666666667</c:v>
                </c:pt>
                <c:pt idx="664">
                  <c:v>15.733333333333333</c:v>
                </c:pt>
                <c:pt idx="665">
                  <c:v>16.983333333333334</c:v>
                </c:pt>
                <c:pt idx="666">
                  <c:v>14.983333333333333</c:v>
                </c:pt>
                <c:pt idx="667">
                  <c:v>11.216666666666667</c:v>
                </c:pt>
                <c:pt idx="668">
                  <c:v>24</c:v>
                </c:pt>
                <c:pt idx="669">
                  <c:v>24</c:v>
                </c:pt>
                <c:pt idx="670">
                  <c:v>24</c:v>
                </c:pt>
                <c:pt idx="671">
                  <c:v>24</c:v>
                </c:pt>
                <c:pt idx="672">
                  <c:v>24</c:v>
                </c:pt>
                <c:pt idx="673">
                  <c:v>24</c:v>
                </c:pt>
                <c:pt idx="674">
                  <c:v>24</c:v>
                </c:pt>
                <c:pt idx="675">
                  <c:v>24</c:v>
                </c:pt>
                <c:pt idx="676">
                  <c:v>24</c:v>
                </c:pt>
                <c:pt idx="677">
                  <c:v>24</c:v>
                </c:pt>
                <c:pt idx="678">
                  <c:v>24</c:v>
                </c:pt>
                <c:pt idx="679">
                  <c:v>24</c:v>
                </c:pt>
                <c:pt idx="680">
                  <c:v>15.966666666666667</c:v>
                </c:pt>
                <c:pt idx="681">
                  <c:v>22.083333333333332</c:v>
                </c:pt>
                <c:pt idx="682">
                  <c:v>24</c:v>
                </c:pt>
                <c:pt idx="683">
                  <c:v>24</c:v>
                </c:pt>
                <c:pt idx="684">
                  <c:v>24</c:v>
                </c:pt>
                <c:pt idx="685">
                  <c:v>24</c:v>
                </c:pt>
                <c:pt idx="686">
                  <c:v>24</c:v>
                </c:pt>
                <c:pt idx="687">
                  <c:v>24</c:v>
                </c:pt>
                <c:pt idx="688">
                  <c:v>24</c:v>
                </c:pt>
                <c:pt idx="689">
                  <c:v>24</c:v>
                </c:pt>
                <c:pt idx="690">
                  <c:v>24</c:v>
                </c:pt>
                <c:pt idx="691">
                  <c:v>24</c:v>
                </c:pt>
                <c:pt idx="692">
                  <c:v>24</c:v>
                </c:pt>
                <c:pt idx="693">
                  <c:v>24</c:v>
                </c:pt>
                <c:pt idx="694">
                  <c:v>16.466666666666665</c:v>
                </c:pt>
                <c:pt idx="695">
                  <c:v>24</c:v>
                </c:pt>
                <c:pt idx="696">
                  <c:v>16.899999999999999</c:v>
                </c:pt>
                <c:pt idx="697">
                  <c:v>16.183333333333334</c:v>
                </c:pt>
                <c:pt idx="698">
                  <c:v>14.933333333333334</c:v>
                </c:pt>
                <c:pt idx="699">
                  <c:v>17.600000000000001</c:v>
                </c:pt>
                <c:pt idx="700">
                  <c:v>15.666666666666666</c:v>
                </c:pt>
                <c:pt idx="701">
                  <c:v>18.399999999999999</c:v>
                </c:pt>
                <c:pt idx="702">
                  <c:v>16</c:v>
                </c:pt>
                <c:pt idx="703">
                  <c:v>15.466666666666667</c:v>
                </c:pt>
                <c:pt idx="704">
                  <c:v>16.616666666666667</c:v>
                </c:pt>
                <c:pt idx="705">
                  <c:v>16.399999999999999</c:v>
                </c:pt>
                <c:pt idx="706">
                  <c:v>24</c:v>
                </c:pt>
                <c:pt idx="707">
                  <c:v>16.466666666666665</c:v>
                </c:pt>
                <c:pt idx="708" formatCode="0.000000">
                  <c:v>0.43333333333333335</c:v>
                </c:pt>
                <c:pt idx="709">
                  <c:v>17.7</c:v>
                </c:pt>
                <c:pt idx="710">
                  <c:v>24</c:v>
                </c:pt>
                <c:pt idx="711">
                  <c:v>23.2</c:v>
                </c:pt>
                <c:pt idx="712">
                  <c:v>18.733333333333334</c:v>
                </c:pt>
                <c:pt idx="713">
                  <c:v>15.6</c:v>
                </c:pt>
                <c:pt idx="714">
                  <c:v>19.866666666666667</c:v>
                </c:pt>
                <c:pt idx="715">
                  <c:v>17.2</c:v>
                </c:pt>
                <c:pt idx="716">
                  <c:v>24</c:v>
                </c:pt>
                <c:pt idx="717">
                  <c:v>17.3</c:v>
                </c:pt>
                <c:pt idx="718">
                  <c:v>23.433333333333334</c:v>
                </c:pt>
                <c:pt idx="719">
                  <c:v>16.333333333333332</c:v>
                </c:pt>
                <c:pt idx="720">
                  <c:v>24</c:v>
                </c:pt>
                <c:pt idx="721">
                  <c:v>12.366666666666667</c:v>
                </c:pt>
                <c:pt idx="722">
                  <c:v>24</c:v>
                </c:pt>
                <c:pt idx="723">
                  <c:v>24</c:v>
                </c:pt>
                <c:pt idx="724">
                  <c:v>15.05</c:v>
                </c:pt>
                <c:pt idx="725">
                  <c:v>15.666666666666666</c:v>
                </c:pt>
                <c:pt idx="726">
                  <c:v>16.5</c:v>
                </c:pt>
                <c:pt idx="727">
                  <c:v>24</c:v>
                </c:pt>
                <c:pt idx="728">
                  <c:v>22.433333333333334</c:v>
                </c:pt>
                <c:pt idx="729">
                  <c:v>17.05</c:v>
                </c:pt>
                <c:pt idx="730">
                  <c:v>14.933333333333334</c:v>
                </c:pt>
                <c:pt idx="731">
                  <c:v>12.6</c:v>
                </c:pt>
                <c:pt idx="732">
                  <c:v>14.666666666666666</c:v>
                </c:pt>
                <c:pt idx="733">
                  <c:v>14.983333333333333</c:v>
                </c:pt>
                <c:pt idx="734">
                  <c:v>15.1</c:v>
                </c:pt>
                <c:pt idx="735" formatCode="0.000000">
                  <c:v>3.3333333333333333E-2</c:v>
                </c:pt>
                <c:pt idx="736">
                  <c:v>24</c:v>
                </c:pt>
                <c:pt idx="737">
                  <c:v>14.116666666666667</c:v>
                </c:pt>
                <c:pt idx="738">
                  <c:v>19.600000000000001</c:v>
                </c:pt>
                <c:pt idx="739">
                  <c:v>22.1</c:v>
                </c:pt>
                <c:pt idx="740">
                  <c:v>15.65</c:v>
                </c:pt>
                <c:pt idx="741">
                  <c:v>19.100000000000001</c:v>
                </c:pt>
                <c:pt idx="742">
                  <c:v>24</c:v>
                </c:pt>
                <c:pt idx="743">
                  <c:v>15.733333333333333</c:v>
                </c:pt>
                <c:pt idx="744">
                  <c:v>14.983333333333333</c:v>
                </c:pt>
                <c:pt idx="745">
                  <c:v>21.716666666666665</c:v>
                </c:pt>
                <c:pt idx="746">
                  <c:v>15.7</c:v>
                </c:pt>
                <c:pt idx="747">
                  <c:v>19</c:v>
                </c:pt>
                <c:pt idx="748">
                  <c:v>15.55</c:v>
                </c:pt>
                <c:pt idx="749">
                  <c:v>16.383333333333333</c:v>
                </c:pt>
                <c:pt idx="750">
                  <c:v>16.350000000000001</c:v>
                </c:pt>
                <c:pt idx="751">
                  <c:v>14.966666666666667</c:v>
                </c:pt>
                <c:pt idx="752">
                  <c:v>16.5</c:v>
                </c:pt>
                <c:pt idx="753">
                  <c:v>17.95</c:v>
                </c:pt>
                <c:pt idx="754">
                  <c:v>15.45</c:v>
                </c:pt>
                <c:pt idx="755">
                  <c:v>17.3</c:v>
                </c:pt>
                <c:pt idx="756">
                  <c:v>16.733333333333334</c:v>
                </c:pt>
                <c:pt idx="757">
                  <c:v>17.483333333333334</c:v>
                </c:pt>
                <c:pt idx="758">
                  <c:v>15.116666666666667</c:v>
                </c:pt>
                <c:pt idx="759">
                  <c:v>16.899999999999999</c:v>
                </c:pt>
                <c:pt idx="760">
                  <c:v>15.166666666666666</c:v>
                </c:pt>
                <c:pt idx="761">
                  <c:v>7.3</c:v>
                </c:pt>
                <c:pt idx="762">
                  <c:v>24</c:v>
                </c:pt>
                <c:pt idx="763">
                  <c:v>21.85</c:v>
                </c:pt>
                <c:pt idx="764">
                  <c:v>24</c:v>
                </c:pt>
                <c:pt idx="765">
                  <c:v>24</c:v>
                </c:pt>
                <c:pt idx="766">
                  <c:v>24</c:v>
                </c:pt>
                <c:pt idx="767">
                  <c:v>24</c:v>
                </c:pt>
                <c:pt idx="768">
                  <c:v>24</c:v>
                </c:pt>
                <c:pt idx="769">
                  <c:v>23.133333333333333</c:v>
                </c:pt>
                <c:pt idx="770">
                  <c:v>22.633333333333333</c:v>
                </c:pt>
                <c:pt idx="771">
                  <c:v>24</c:v>
                </c:pt>
                <c:pt idx="772">
                  <c:v>24</c:v>
                </c:pt>
                <c:pt idx="773">
                  <c:v>24</c:v>
                </c:pt>
                <c:pt idx="774">
                  <c:v>16.383333333333333</c:v>
                </c:pt>
                <c:pt idx="775">
                  <c:v>16.350000000000001</c:v>
                </c:pt>
                <c:pt idx="776">
                  <c:v>24</c:v>
                </c:pt>
                <c:pt idx="777">
                  <c:v>22.85</c:v>
                </c:pt>
                <c:pt idx="778">
                  <c:v>17.366666666666667</c:v>
                </c:pt>
                <c:pt idx="779">
                  <c:v>17.116666666666667</c:v>
                </c:pt>
                <c:pt idx="780">
                  <c:v>16.649999999999999</c:v>
                </c:pt>
                <c:pt idx="781">
                  <c:v>15.1</c:v>
                </c:pt>
                <c:pt idx="782">
                  <c:v>17.783333333333335</c:v>
                </c:pt>
                <c:pt idx="783">
                  <c:v>22.416666666666668</c:v>
                </c:pt>
                <c:pt idx="784">
                  <c:v>16.850000000000001</c:v>
                </c:pt>
                <c:pt idx="785">
                  <c:v>16.683333333333334</c:v>
                </c:pt>
                <c:pt idx="786">
                  <c:v>17.833333333333332</c:v>
                </c:pt>
                <c:pt idx="787">
                  <c:v>5.15</c:v>
                </c:pt>
                <c:pt idx="788">
                  <c:v>17.933333333333334</c:v>
                </c:pt>
                <c:pt idx="789">
                  <c:v>11.216666666666667</c:v>
                </c:pt>
                <c:pt idx="790">
                  <c:v>16.383333333333333</c:v>
                </c:pt>
                <c:pt idx="791">
                  <c:v>18.566666666666666</c:v>
                </c:pt>
                <c:pt idx="792">
                  <c:v>14.583333333333334</c:v>
                </c:pt>
                <c:pt idx="793">
                  <c:v>16.766666666666666</c:v>
                </c:pt>
                <c:pt idx="794">
                  <c:v>17</c:v>
                </c:pt>
                <c:pt idx="795">
                  <c:v>16.633333333333333</c:v>
                </c:pt>
                <c:pt idx="796">
                  <c:v>12.1</c:v>
                </c:pt>
                <c:pt idx="797">
                  <c:v>16.649999999999999</c:v>
                </c:pt>
                <c:pt idx="798">
                  <c:v>17.883333333333333</c:v>
                </c:pt>
                <c:pt idx="799">
                  <c:v>13.716666666666667</c:v>
                </c:pt>
                <c:pt idx="800">
                  <c:v>4.7333333333333334</c:v>
                </c:pt>
                <c:pt idx="801">
                  <c:v>16.166666666666668</c:v>
                </c:pt>
                <c:pt idx="802">
                  <c:v>15.716666666666667</c:v>
                </c:pt>
                <c:pt idx="803">
                  <c:v>17.066666666666666</c:v>
                </c:pt>
                <c:pt idx="804">
                  <c:v>14.95</c:v>
                </c:pt>
                <c:pt idx="805">
                  <c:v>13.433333333333334</c:v>
                </c:pt>
                <c:pt idx="806">
                  <c:v>22.7</c:v>
                </c:pt>
                <c:pt idx="807">
                  <c:v>24</c:v>
                </c:pt>
                <c:pt idx="808">
                  <c:v>24</c:v>
                </c:pt>
                <c:pt idx="809">
                  <c:v>24</c:v>
                </c:pt>
                <c:pt idx="810">
                  <c:v>20.233333333333334</c:v>
                </c:pt>
                <c:pt idx="811">
                  <c:v>16.233333333333334</c:v>
                </c:pt>
                <c:pt idx="812">
                  <c:v>6.333333333333333</c:v>
                </c:pt>
                <c:pt idx="813">
                  <c:v>24</c:v>
                </c:pt>
                <c:pt idx="814">
                  <c:v>15.366666666666667</c:v>
                </c:pt>
                <c:pt idx="815">
                  <c:v>24</c:v>
                </c:pt>
                <c:pt idx="816">
                  <c:v>24</c:v>
                </c:pt>
                <c:pt idx="817">
                  <c:v>23.916666666666668</c:v>
                </c:pt>
                <c:pt idx="818">
                  <c:v>16.100000000000001</c:v>
                </c:pt>
                <c:pt idx="819">
                  <c:v>13.433333333333334</c:v>
                </c:pt>
                <c:pt idx="820">
                  <c:v>14.466666666666667</c:v>
                </c:pt>
                <c:pt idx="821">
                  <c:v>13.916666666666666</c:v>
                </c:pt>
                <c:pt idx="822">
                  <c:v>5.3666666666666663</c:v>
                </c:pt>
                <c:pt idx="823">
                  <c:v>24</c:v>
                </c:pt>
                <c:pt idx="824">
                  <c:v>24</c:v>
                </c:pt>
                <c:pt idx="825">
                  <c:v>24</c:v>
                </c:pt>
                <c:pt idx="826">
                  <c:v>24</c:v>
                </c:pt>
                <c:pt idx="827">
                  <c:v>24</c:v>
                </c:pt>
                <c:pt idx="828">
                  <c:v>24</c:v>
                </c:pt>
                <c:pt idx="829">
                  <c:v>24</c:v>
                </c:pt>
                <c:pt idx="830">
                  <c:v>24</c:v>
                </c:pt>
                <c:pt idx="831">
                  <c:v>24</c:v>
                </c:pt>
                <c:pt idx="832">
                  <c:v>17.733333333333334</c:v>
                </c:pt>
                <c:pt idx="833">
                  <c:v>24</c:v>
                </c:pt>
                <c:pt idx="834">
                  <c:v>24</c:v>
                </c:pt>
                <c:pt idx="835">
                  <c:v>24</c:v>
                </c:pt>
                <c:pt idx="836">
                  <c:v>24</c:v>
                </c:pt>
                <c:pt idx="837">
                  <c:v>24</c:v>
                </c:pt>
                <c:pt idx="838">
                  <c:v>24</c:v>
                </c:pt>
                <c:pt idx="839">
                  <c:v>24</c:v>
                </c:pt>
                <c:pt idx="840">
                  <c:v>24</c:v>
                </c:pt>
                <c:pt idx="841">
                  <c:v>10.116666666666667</c:v>
                </c:pt>
                <c:pt idx="842">
                  <c:v>17.483333333333334</c:v>
                </c:pt>
                <c:pt idx="843">
                  <c:v>15.616666666666667</c:v>
                </c:pt>
                <c:pt idx="844">
                  <c:v>17.083333333333332</c:v>
                </c:pt>
                <c:pt idx="845">
                  <c:v>16.3</c:v>
                </c:pt>
                <c:pt idx="846">
                  <c:v>16.966666666666665</c:v>
                </c:pt>
                <c:pt idx="847">
                  <c:v>15.533333333333333</c:v>
                </c:pt>
                <c:pt idx="848">
                  <c:v>16.933333333333334</c:v>
                </c:pt>
                <c:pt idx="849">
                  <c:v>17.883333333333333</c:v>
                </c:pt>
                <c:pt idx="850">
                  <c:v>14.566666666666666</c:v>
                </c:pt>
                <c:pt idx="851">
                  <c:v>15.033333333333333</c:v>
                </c:pt>
                <c:pt idx="852">
                  <c:v>16.616666666666667</c:v>
                </c:pt>
                <c:pt idx="853">
                  <c:v>15.65</c:v>
                </c:pt>
                <c:pt idx="854">
                  <c:v>4</c:v>
                </c:pt>
                <c:pt idx="855">
                  <c:v>24</c:v>
                </c:pt>
                <c:pt idx="856">
                  <c:v>22.983333333333334</c:v>
                </c:pt>
                <c:pt idx="857">
                  <c:v>24</c:v>
                </c:pt>
                <c:pt idx="858">
                  <c:v>24</c:v>
                </c:pt>
                <c:pt idx="859">
                  <c:v>24</c:v>
                </c:pt>
                <c:pt idx="860">
                  <c:v>24</c:v>
                </c:pt>
                <c:pt idx="861">
                  <c:v>24</c:v>
                </c:pt>
                <c:pt idx="862">
                  <c:v>1.85</c:v>
                </c:pt>
                <c:pt idx="863">
                  <c:v>16.05</c:v>
                </c:pt>
                <c:pt idx="864">
                  <c:v>16.466666666666665</c:v>
                </c:pt>
                <c:pt idx="865">
                  <c:v>16.133333333333333</c:v>
                </c:pt>
                <c:pt idx="866">
                  <c:v>16.766666666666666</c:v>
                </c:pt>
                <c:pt idx="867">
                  <c:v>17.25</c:v>
                </c:pt>
                <c:pt idx="868">
                  <c:v>24</c:v>
                </c:pt>
                <c:pt idx="869">
                  <c:v>18.45</c:v>
                </c:pt>
                <c:pt idx="870">
                  <c:v>14.866666666666667</c:v>
                </c:pt>
                <c:pt idx="871">
                  <c:v>15.016666666666667</c:v>
                </c:pt>
                <c:pt idx="872">
                  <c:v>17.183333333333334</c:v>
                </c:pt>
                <c:pt idx="873">
                  <c:v>23.05</c:v>
                </c:pt>
                <c:pt idx="874">
                  <c:v>16.366666666666667</c:v>
                </c:pt>
                <c:pt idx="875">
                  <c:v>6.833333333333333</c:v>
                </c:pt>
                <c:pt idx="876">
                  <c:v>24</c:v>
                </c:pt>
                <c:pt idx="877">
                  <c:v>24</c:v>
                </c:pt>
                <c:pt idx="878">
                  <c:v>24</c:v>
                </c:pt>
                <c:pt idx="879">
                  <c:v>24</c:v>
                </c:pt>
                <c:pt idx="880">
                  <c:v>24</c:v>
                </c:pt>
                <c:pt idx="881">
                  <c:v>24</c:v>
                </c:pt>
                <c:pt idx="882">
                  <c:v>24</c:v>
                </c:pt>
                <c:pt idx="883">
                  <c:v>22.75</c:v>
                </c:pt>
                <c:pt idx="884">
                  <c:v>24</c:v>
                </c:pt>
                <c:pt idx="885">
                  <c:v>24</c:v>
                </c:pt>
                <c:pt idx="886">
                  <c:v>24</c:v>
                </c:pt>
                <c:pt idx="887">
                  <c:v>24</c:v>
                </c:pt>
                <c:pt idx="888">
                  <c:v>15.166666666666666</c:v>
                </c:pt>
                <c:pt idx="889">
                  <c:v>24</c:v>
                </c:pt>
                <c:pt idx="890">
                  <c:v>15.983333333333333</c:v>
                </c:pt>
                <c:pt idx="891">
                  <c:v>14.616666666666667</c:v>
                </c:pt>
                <c:pt idx="892">
                  <c:v>16.850000000000001</c:v>
                </c:pt>
                <c:pt idx="893">
                  <c:v>18.466666666666665</c:v>
                </c:pt>
                <c:pt idx="894">
                  <c:v>14.6</c:v>
                </c:pt>
                <c:pt idx="895">
                  <c:v>17.45</c:v>
                </c:pt>
                <c:pt idx="896">
                  <c:v>17.933333333333334</c:v>
                </c:pt>
                <c:pt idx="897">
                  <c:v>16.816666666666666</c:v>
                </c:pt>
                <c:pt idx="898">
                  <c:v>12.666666666666666</c:v>
                </c:pt>
                <c:pt idx="899">
                  <c:v>17.116666666666667</c:v>
                </c:pt>
                <c:pt idx="900">
                  <c:v>17.8</c:v>
                </c:pt>
                <c:pt idx="901">
                  <c:v>17.149999999999999</c:v>
                </c:pt>
                <c:pt idx="902">
                  <c:v>9.15</c:v>
                </c:pt>
                <c:pt idx="903">
                  <c:v>24</c:v>
                </c:pt>
                <c:pt idx="904">
                  <c:v>24</c:v>
                </c:pt>
                <c:pt idx="905">
                  <c:v>24</c:v>
                </c:pt>
                <c:pt idx="906">
                  <c:v>24</c:v>
                </c:pt>
                <c:pt idx="907">
                  <c:v>24</c:v>
                </c:pt>
                <c:pt idx="908">
                  <c:v>24</c:v>
                </c:pt>
                <c:pt idx="909">
                  <c:v>24</c:v>
                </c:pt>
                <c:pt idx="910">
                  <c:v>24</c:v>
                </c:pt>
                <c:pt idx="911">
                  <c:v>24</c:v>
                </c:pt>
                <c:pt idx="912">
                  <c:v>24</c:v>
                </c:pt>
                <c:pt idx="913">
                  <c:v>24</c:v>
                </c:pt>
                <c:pt idx="914">
                  <c:v>22.65</c:v>
                </c:pt>
                <c:pt idx="915">
                  <c:v>24</c:v>
                </c:pt>
                <c:pt idx="916">
                  <c:v>15.783333333333333</c:v>
                </c:pt>
                <c:pt idx="917">
                  <c:v>15.216666666666667</c:v>
                </c:pt>
                <c:pt idx="918">
                  <c:v>16.95</c:v>
                </c:pt>
                <c:pt idx="919">
                  <c:v>14.916666666666666</c:v>
                </c:pt>
                <c:pt idx="920">
                  <c:v>16.283333333333335</c:v>
                </c:pt>
                <c:pt idx="921">
                  <c:v>24</c:v>
                </c:pt>
                <c:pt idx="922">
                  <c:v>24</c:v>
                </c:pt>
                <c:pt idx="923">
                  <c:v>24</c:v>
                </c:pt>
                <c:pt idx="924">
                  <c:v>24</c:v>
                </c:pt>
                <c:pt idx="925">
                  <c:v>24</c:v>
                </c:pt>
                <c:pt idx="926">
                  <c:v>0.8</c:v>
                </c:pt>
                <c:pt idx="927">
                  <c:v>24</c:v>
                </c:pt>
                <c:pt idx="928">
                  <c:v>24</c:v>
                </c:pt>
                <c:pt idx="929">
                  <c:v>24</c:v>
                </c:pt>
                <c:pt idx="930">
                  <c:v>24</c:v>
                </c:pt>
                <c:pt idx="931">
                  <c:v>24</c:v>
                </c:pt>
                <c:pt idx="932">
                  <c:v>24</c:v>
                </c:pt>
                <c:pt idx="933">
                  <c:v>24</c:v>
                </c:pt>
                <c:pt idx="934">
                  <c:v>24</c:v>
                </c:pt>
                <c:pt idx="935">
                  <c:v>24</c:v>
                </c:pt>
                <c:pt idx="936">
                  <c:v>24</c:v>
                </c:pt>
                <c:pt idx="937">
                  <c:v>24</c:v>
                </c:pt>
                <c:pt idx="938">
                  <c:v>24</c:v>
                </c:pt>
                <c:pt idx="939">
                  <c:v>15.516666666666667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FF9-4F17-8970-0DADB1A88D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8043480"/>
        <c:axId val="368044136"/>
      </c:scatterChart>
      <c:valAx>
        <c:axId val="3680434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300"/>
                  <a:t>Calories Burnt</a:t>
                </a:r>
              </a:p>
            </c:rich>
          </c:tx>
          <c:layout>
            <c:manualLayout>
              <c:xMode val="edge"/>
              <c:yMode val="edge"/>
              <c:x val="0.37323391441125842"/>
              <c:y val="0.949733929998138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8044136"/>
        <c:crosses val="autoZero"/>
        <c:crossBetween val="midCat"/>
      </c:valAx>
      <c:valAx>
        <c:axId val="368044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300"/>
                  <a:t>Total Hours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8043480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solidFill>
        <a:schemeClr val="bg2"/>
      </a:solidFill>
      <a:round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[weightLogInfo.xlsx]Sheet1!PivotTable1</c:name>
    <c:fmtId val="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  <c:spPr>
          <a:blipFill rotWithShape="1">
            <a:blip xmlns:r="http://schemas.openxmlformats.org/officeDocument/2006/relationships" r:embed="rId3">
              <a:duotone>
                <a:schemeClr val="accent1">
                  <a:shade val="36000"/>
                  <a:satMod val="120000"/>
                </a:schemeClr>
                <a:schemeClr val="accent1">
                  <a:tint val="40000"/>
                </a:schemeClr>
              </a:duotone>
            </a:blip>
            <a:tile tx="0" ty="0" sx="60000" sy="59000" flip="none" algn="tl"/>
          </a:blip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blipFill rotWithShape="1">
            <a:blip xmlns:r="http://schemas.openxmlformats.org/officeDocument/2006/relationships" r:embed="rId3">
              <a:duotone>
                <a:schemeClr val="accent1">
                  <a:shade val="36000"/>
                  <a:satMod val="120000"/>
                </a:schemeClr>
                <a:schemeClr val="accent1">
                  <a:tint val="40000"/>
                </a:schemeClr>
              </a:duotone>
            </a:blip>
            <a:tile tx="0" ty="0" sx="60000" sy="59000" flip="none" algn="tl"/>
          </a:blip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blipFill rotWithShape="1">
            <a:blip xmlns:r="http://schemas.openxmlformats.org/officeDocument/2006/relationships" r:embed="rId3">
              <a:duotone>
                <a:schemeClr val="accent1">
                  <a:shade val="36000"/>
                  <a:satMod val="120000"/>
                </a:schemeClr>
                <a:schemeClr val="accent1">
                  <a:tint val="40000"/>
                </a:schemeClr>
              </a:duotone>
            </a:blip>
            <a:tile tx="0" ty="0" sx="60000" sy="59000" flip="none" algn="tl"/>
          </a:blip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blipFill rotWithShape="1">
            <a:blip xmlns:r="http://schemas.openxmlformats.org/officeDocument/2006/relationships" r:embed="rId3">
              <a:duotone>
                <a:schemeClr val="accent1">
                  <a:shade val="36000"/>
                  <a:satMod val="120000"/>
                </a:schemeClr>
                <a:schemeClr val="accent1">
                  <a:tint val="40000"/>
                </a:schemeClr>
              </a:duotone>
            </a:blip>
            <a:tile tx="0" ty="0" sx="60000" sy="59000" flip="none" algn="tl"/>
          </a:blip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2.5462668816039986E-17"/>
              <c:y val="-0.24645158938466025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48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7"/>
        <c:spPr>
          <a:blipFill rotWithShape="1">
            <a:blip xmlns:r="http://schemas.openxmlformats.org/officeDocument/2006/relationships" r:embed="rId3">
              <a:duotone>
                <a:schemeClr val="accent1">
                  <a:shade val="36000"/>
                  <a:satMod val="120000"/>
                </a:schemeClr>
                <a:schemeClr val="accent1">
                  <a:tint val="40000"/>
                </a:schemeClr>
              </a:duotone>
            </a:blip>
            <a:tile tx="0" ty="0" sx="60000" sy="59000" flip="none" algn="tl"/>
          </a:blip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blipFill rotWithShape="1">
            <a:blip xmlns:r="http://schemas.openxmlformats.org/officeDocument/2006/relationships" r:embed="rId3">
              <a:duotone>
                <a:schemeClr val="accent1">
                  <a:shade val="36000"/>
                  <a:satMod val="120000"/>
                </a:schemeClr>
                <a:schemeClr val="accent1">
                  <a:tint val="40000"/>
                </a:schemeClr>
              </a:duotone>
            </a:blip>
            <a:tile tx="0" ty="0" sx="60000" sy="59000" flip="none" algn="tl"/>
          </a:blip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blipFill rotWithShape="1">
            <a:blip xmlns:r="http://schemas.openxmlformats.org/officeDocument/2006/relationships" r:embed="rId3">
              <a:duotone>
                <a:schemeClr val="accent1">
                  <a:shade val="36000"/>
                  <a:satMod val="120000"/>
                </a:schemeClr>
                <a:schemeClr val="accent1">
                  <a:tint val="40000"/>
                </a:schemeClr>
              </a:duotone>
            </a:blip>
            <a:tile tx="0" ty="0" sx="60000" sy="59000" flip="none" algn="tl"/>
          </a:blip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2.5462668816039986E-17"/>
              <c:y val="-0.24645158938466025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48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10"/>
        <c:spPr>
          <a:blipFill rotWithShape="1">
            <a:blip xmlns:r="http://schemas.openxmlformats.org/officeDocument/2006/relationships" r:embed="rId3">
              <a:duotone>
                <a:schemeClr val="accent1">
                  <a:shade val="36000"/>
                  <a:satMod val="120000"/>
                </a:schemeClr>
                <a:schemeClr val="accent1">
                  <a:tint val="40000"/>
                </a:schemeClr>
              </a:duotone>
            </a:blip>
            <a:tile tx="0" ty="0" sx="60000" sy="59000" flip="none" algn="tl"/>
          </a:blip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blipFill rotWithShape="1">
            <a:blip xmlns:r="http://schemas.openxmlformats.org/officeDocument/2006/relationships" r:embed="rId3">
              <a:duotone>
                <a:schemeClr val="accent1">
                  <a:shade val="36000"/>
                  <a:satMod val="120000"/>
                </a:schemeClr>
                <a:schemeClr val="accent1">
                  <a:tint val="40000"/>
                </a:schemeClr>
              </a:duotone>
            </a:blip>
            <a:tile tx="0" ty="0" sx="60000" sy="59000" flip="none" algn="tl"/>
          </a:blip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blipFill rotWithShape="1">
            <a:blip xmlns:r="http://schemas.openxmlformats.org/officeDocument/2006/relationships" r:embed="rId3">
              <a:duotone>
                <a:schemeClr val="accent1">
                  <a:shade val="36000"/>
                  <a:satMod val="120000"/>
                </a:schemeClr>
                <a:schemeClr val="accent1">
                  <a:tint val="40000"/>
                </a:schemeClr>
              </a:duotone>
            </a:blip>
            <a:tile tx="0" ty="0" sx="60000" sy="59000" flip="none" algn="tl"/>
          </a:blip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blipFill rotWithShape="1">
            <a:blip xmlns:r="http://schemas.openxmlformats.org/officeDocument/2006/relationships" r:embed="rId3">
              <a:duotone>
                <a:schemeClr val="accent1">
                  <a:shade val="36000"/>
                  <a:satMod val="120000"/>
                </a:schemeClr>
                <a:schemeClr val="accent1">
                  <a:tint val="40000"/>
                </a:schemeClr>
              </a:duotone>
            </a:blip>
            <a:tile tx="0" ty="0" sx="60000" sy="59000" flip="none" algn="tl"/>
          </a:blip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2.5462668816039986E-17"/>
              <c:y val="-0.24645158938466025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48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14"/>
        <c:spPr>
          <a:blipFill rotWithShape="1">
            <a:blip xmlns:r="http://schemas.openxmlformats.org/officeDocument/2006/relationships" r:embed="rId3">
              <a:duotone>
                <a:schemeClr val="accent1">
                  <a:shade val="36000"/>
                  <a:satMod val="120000"/>
                </a:schemeClr>
                <a:schemeClr val="accent1">
                  <a:tint val="40000"/>
                </a:schemeClr>
              </a:duotone>
            </a:blip>
            <a:tile tx="0" ty="0" sx="60000" sy="59000" flip="none" algn="tl"/>
          </a:blip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Sheet1!$B$3:$B$4</c:f>
              <c:strCache>
                <c:ptCount val="1"/>
                <c:pt idx="0">
                  <c:v>Healthy</c:v>
                </c:pt>
              </c:strCache>
            </c:strRef>
          </c:tx>
          <c:spPr>
            <a:blipFill rotWithShape="1">
              <a:blip xmlns:r="http://schemas.openxmlformats.org/officeDocument/2006/relationships" r:embed="rId3">
                <a:duotone>
                  <a:schemeClr val="accent1">
                    <a:shade val="36000"/>
                    <a:satMod val="120000"/>
                  </a:schemeClr>
                  <a:schemeClr val="accent1">
                    <a:tint val="40000"/>
                  </a:schemeClr>
                </a:duotone>
              </a:blip>
              <a:tile tx="0" ty="0" sx="60000" sy="59000" flip="none" algn="tl"/>
            </a:blipFill>
            <a:ln>
              <a:noFill/>
            </a:ln>
            <a:effectLst>
              <a:outerShdw blurRad="50800" dist="19050" dir="5400000" algn="tl" rotWithShape="0">
                <a:srgbClr val="000000">
                  <a:alpha val="60000"/>
                </a:srgbClr>
              </a:outerShdw>
              <a:softEdge rad="12700"/>
            </a:effectLst>
          </c:spPr>
          <c:invertIfNegative val="0"/>
          <c:dLbls>
            <c:numFmt formatCode="#,##0" sourceLinked="0"/>
            <c:spPr>
              <a:solidFill>
                <a:schemeClr val="bg2"/>
              </a:solidFill>
              <a:ln w="19050">
                <a:solidFill>
                  <a:schemeClr val="dk1">
                    <a:lumMod val="15000"/>
                    <a:lumOff val="85000"/>
                    <a:alpha val="0"/>
                  </a:schemeClr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Sheet1!$A$5:$A$13</c:f>
              <c:strCache>
                <c:ptCount val="8"/>
                <c:pt idx="0">
                  <c:v>1503960366</c:v>
                </c:pt>
                <c:pt idx="1">
                  <c:v>1927972279</c:v>
                </c:pt>
                <c:pt idx="2">
                  <c:v>2873212765</c:v>
                </c:pt>
                <c:pt idx="3">
                  <c:v>4319703577</c:v>
                </c:pt>
                <c:pt idx="4">
                  <c:v>4558609924</c:v>
                </c:pt>
                <c:pt idx="5">
                  <c:v>5577150313</c:v>
                </c:pt>
                <c:pt idx="6">
                  <c:v>6962181067</c:v>
                </c:pt>
                <c:pt idx="7">
                  <c:v>8877689391</c:v>
                </c:pt>
              </c:strCache>
            </c:strRef>
          </c:cat>
          <c:val>
            <c:numRef>
              <c:f>Sheet1!$B$5:$B$13</c:f>
              <c:numCache>
                <c:formatCode>General</c:formatCode>
                <c:ptCount val="8"/>
                <c:pt idx="0">
                  <c:v>22.649999618530298</c:v>
                </c:pt>
                <c:pt idx="2">
                  <c:v>21.570000648498549</c:v>
                </c:pt>
                <c:pt idx="6">
                  <c:v>24.027999750773112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E3-484F-8250-DB727C51A0BE}"/>
            </c:ext>
          </c:extLst>
        </c:ser>
        <c:ser>
          <c:idx val="1"/>
          <c:order val="1"/>
          <c:tx>
            <c:strRef>
              <c:f>Sheet1!$C$3:$C$4</c:f>
              <c:strCache>
                <c:ptCount val="1"/>
                <c:pt idx="0">
                  <c:v>Obese</c:v>
                </c:pt>
              </c:strCache>
            </c:strRef>
          </c:tx>
          <c:spPr>
            <a:blipFill rotWithShape="1">
              <a:blip xmlns:r="http://schemas.openxmlformats.org/officeDocument/2006/relationships" r:embed="rId3">
                <a:duotone>
                  <a:schemeClr val="accent3">
                    <a:shade val="36000"/>
                    <a:satMod val="120000"/>
                  </a:schemeClr>
                  <a:schemeClr val="accent3">
                    <a:tint val="40000"/>
                  </a:schemeClr>
                </a:duotone>
              </a:blip>
              <a:tile tx="0" ty="0" sx="60000" sy="59000" flip="none" algn="tl"/>
            </a:blipFill>
            <a:ln>
              <a:noFill/>
            </a:ln>
            <a:effectLst>
              <a:outerShdw blurRad="50800" dist="19050" dir="5400000" algn="tl" rotWithShape="0">
                <a:srgbClr val="000000">
                  <a:alpha val="60000"/>
                </a:srgbClr>
              </a:outerShdw>
              <a:softEdge rad="12700"/>
            </a:effectLst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B6E3-484F-8250-DB727C51A0BE}"/>
              </c:ext>
            </c:extLst>
          </c:dPt>
          <c:dLbls>
            <c:dLbl>
              <c:idx val="1"/>
              <c:layout>
                <c:manualLayout>
                  <c:x val="-2.5462668816039986E-17"/>
                  <c:y val="-0.24645158938466025"/>
                </c:manualLayout>
              </c:layout>
              <c:tx>
                <c:rich>
                  <a:bodyPr/>
                  <a:lstStyle/>
                  <a:p>
                    <a:r>
                      <a:rPr lang="en-US" b="1"/>
                      <a:t>48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B6E3-484F-8250-DB727C51A0BE}"/>
                </c:ext>
              </c:extLst>
            </c:dLbl>
            <c:spPr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Sheet1!$A$5:$A$13</c:f>
              <c:strCache>
                <c:ptCount val="8"/>
                <c:pt idx="0">
                  <c:v>1503960366</c:v>
                </c:pt>
                <c:pt idx="1">
                  <c:v>1927972279</c:v>
                </c:pt>
                <c:pt idx="2">
                  <c:v>2873212765</c:v>
                </c:pt>
                <c:pt idx="3">
                  <c:v>4319703577</c:v>
                </c:pt>
                <c:pt idx="4">
                  <c:v>4558609924</c:v>
                </c:pt>
                <c:pt idx="5">
                  <c:v>5577150313</c:v>
                </c:pt>
                <c:pt idx="6">
                  <c:v>6962181067</c:v>
                </c:pt>
                <c:pt idx="7">
                  <c:v>8877689391</c:v>
                </c:pt>
              </c:strCache>
            </c:strRef>
          </c:cat>
          <c:val>
            <c:numRef>
              <c:f>Sheet1!$C$5:$C$13</c:f>
              <c:numCache>
                <c:formatCode>General</c:formatCode>
                <c:ptCount val="8"/>
                <c:pt idx="1">
                  <c:v>47.540000915527301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6E3-484F-8250-DB727C51A0BE}"/>
            </c:ext>
          </c:extLst>
        </c:ser>
        <c:ser>
          <c:idx val="2"/>
          <c:order val="2"/>
          <c:tx>
            <c:strRef>
              <c:f>Sheet1!$D$3:$D$4</c:f>
              <c:strCache>
                <c:ptCount val="1"/>
                <c:pt idx="0">
                  <c:v>Over Weight</c:v>
                </c:pt>
              </c:strCache>
            </c:strRef>
          </c:tx>
          <c:spPr>
            <a:blipFill rotWithShape="1">
              <a:blip xmlns:r="http://schemas.openxmlformats.org/officeDocument/2006/relationships" r:embed="rId3">
                <a:duotone>
                  <a:schemeClr val="accent5">
                    <a:shade val="36000"/>
                    <a:satMod val="120000"/>
                  </a:schemeClr>
                  <a:schemeClr val="accent5">
                    <a:tint val="40000"/>
                  </a:schemeClr>
                </a:duotone>
              </a:blip>
              <a:tile tx="0" ty="0" sx="60000" sy="59000" flip="none" algn="tl"/>
            </a:blipFill>
            <a:ln>
              <a:noFill/>
            </a:ln>
            <a:effectLst>
              <a:outerShdw blurRad="50800" dist="19050" dir="5400000" algn="tl" rotWithShape="0">
                <a:srgbClr val="000000">
                  <a:alpha val="60000"/>
                </a:srgbClr>
              </a:outerShdw>
              <a:softEdge rad="12700"/>
            </a:effectLst>
          </c:spPr>
          <c:invertIfNegative val="0"/>
          <c:dLbls>
            <c:numFmt formatCode="#,##0" sourceLinked="0"/>
            <c:spPr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Sheet1!$A$5:$A$13</c:f>
              <c:strCache>
                <c:ptCount val="8"/>
                <c:pt idx="0">
                  <c:v>1503960366</c:v>
                </c:pt>
                <c:pt idx="1">
                  <c:v>1927972279</c:v>
                </c:pt>
                <c:pt idx="2">
                  <c:v>2873212765</c:v>
                </c:pt>
                <c:pt idx="3">
                  <c:v>4319703577</c:v>
                </c:pt>
                <c:pt idx="4">
                  <c:v>4558609924</c:v>
                </c:pt>
                <c:pt idx="5">
                  <c:v>5577150313</c:v>
                </c:pt>
                <c:pt idx="6">
                  <c:v>6962181067</c:v>
                </c:pt>
                <c:pt idx="7">
                  <c:v>8877689391</c:v>
                </c:pt>
              </c:strCache>
            </c:strRef>
          </c:cat>
          <c:val>
            <c:numRef>
              <c:f>Sheet1!$D$5:$D$13</c:f>
              <c:numCache>
                <c:formatCode>General</c:formatCode>
                <c:ptCount val="8"/>
                <c:pt idx="3">
                  <c:v>27.414999961853049</c:v>
                </c:pt>
                <c:pt idx="4">
                  <c:v>27.213999938964843</c:v>
                </c:pt>
                <c:pt idx="5">
                  <c:v>28</c:v>
                </c:pt>
                <c:pt idx="7">
                  <c:v>25.487083355585739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E3-484F-8250-DB727C51A0B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668836816"/>
        <c:axId val="668837144"/>
      </c:barChart>
      <c:catAx>
        <c:axId val="668836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8837144"/>
        <c:crosses val="autoZero"/>
        <c:auto val="1"/>
        <c:lblAlgn val="ctr"/>
        <c:lblOffset val="100"/>
        <c:noMultiLvlLbl val="0"/>
      </c:catAx>
      <c:valAx>
        <c:axId val="6688371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8836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2697138707624568"/>
          <c:y val="0.90625321556628702"/>
          <c:w val="0.40206384856720878"/>
          <c:h val="9.3746784433712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2" Type="http://schemas.microsoft.com/office/2007/relationships/hdphoto" Target="../media/hdphoto4.wdp"/><Relationship Id="rId1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2" Type="http://schemas.microsoft.com/office/2007/relationships/hdphoto" Target="../media/hdphoto4.wdp"/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42CDF0-494A-4DA8-AA58-EE474CC9E412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EDD573FE-45D0-4F7E-B390-AEF334175A52}">
      <dgm:prSet phldrT="[Text]" phldr="1"/>
      <dgm:spPr>
        <a:noFill/>
        <a:ln>
          <a:noFill/>
        </a:ln>
      </dgm:spPr>
      <dgm:t>
        <a:bodyPr/>
        <a:lstStyle/>
        <a:p>
          <a:endParaRPr lang="en-US" dirty="0">
            <a:noFill/>
          </a:endParaRPr>
        </a:p>
      </dgm:t>
    </dgm:pt>
    <dgm:pt modelId="{E011F1A2-FB88-4972-B35B-DD4227FFCAA9}" type="sibTrans" cxnId="{D3910DA0-437C-4AF2-A7DB-8E724C041ACE}">
      <dgm:prSet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77000"/>
                    </a14:imgEffect>
                    <a14:imgEffect>
                      <a14:colorTemperature colorTemp="6063"/>
                    </a14:imgEffect>
                    <a14:imgEffect>
                      <a14:saturation sat="1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>
          <a:noFill/>
        </a:ln>
        <a:effectLst>
          <a:outerShdw blurRad="50800" dist="50800" dir="5400000" algn="ctr" rotWithShape="0">
            <a:srgbClr val="000000">
              <a:alpha val="0"/>
            </a:srgbClr>
          </a:outerShdw>
        </a:effectLst>
      </dgm:spPr>
      <dgm:t>
        <a:bodyPr/>
        <a:lstStyle/>
        <a:p>
          <a:endParaRPr lang="en-US"/>
        </a:p>
      </dgm:t>
    </dgm:pt>
    <dgm:pt modelId="{4B0FD7A7-E571-424B-A6BD-3A7E3465B62F}" type="parTrans" cxnId="{D3910DA0-437C-4AF2-A7DB-8E724C041ACE}">
      <dgm:prSet/>
      <dgm:spPr/>
      <dgm:t>
        <a:bodyPr/>
        <a:lstStyle/>
        <a:p>
          <a:endParaRPr lang="en-US"/>
        </a:p>
      </dgm:t>
    </dgm:pt>
    <dgm:pt modelId="{9891DA54-414D-4906-84BD-48A742B866EB}" type="pres">
      <dgm:prSet presAssocID="{4342CDF0-494A-4DA8-AA58-EE474CC9E412}" presName="Name0" presStyleCnt="0">
        <dgm:presLayoutVars>
          <dgm:chMax val="21"/>
          <dgm:chPref val="21"/>
        </dgm:presLayoutVars>
      </dgm:prSet>
      <dgm:spPr/>
    </dgm:pt>
    <dgm:pt modelId="{97457DF7-86C5-40FC-A9CB-5407C0A49F53}" type="pres">
      <dgm:prSet presAssocID="{EDD573FE-45D0-4F7E-B390-AEF334175A52}" presName="text1" presStyleCnt="0"/>
      <dgm:spPr/>
    </dgm:pt>
    <dgm:pt modelId="{5398D04E-FAC5-4A35-BA74-8BF22689C9D9}" type="pres">
      <dgm:prSet presAssocID="{EDD573FE-45D0-4F7E-B390-AEF334175A52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0F5B6167-C352-438E-A289-FF57900EC126}" type="pres">
      <dgm:prSet presAssocID="{EDD573FE-45D0-4F7E-B390-AEF334175A52}" presName="textaccent1" presStyleCnt="0"/>
      <dgm:spPr/>
    </dgm:pt>
    <dgm:pt modelId="{BBDB55B5-0358-4518-A7F7-2FBA8A52CFE9}" type="pres">
      <dgm:prSet presAssocID="{EDD573FE-45D0-4F7E-B390-AEF334175A52}" presName="accentRepeatNode" presStyleLbl="solidAlignAcc1" presStyleIdx="0" presStyleCnt="2"/>
      <dgm:spPr>
        <a:noFill/>
        <a:ln>
          <a:noFill/>
        </a:ln>
      </dgm:spPr>
    </dgm:pt>
    <dgm:pt modelId="{D383F047-266D-4B2E-AC80-53DD49E5FE41}" type="pres">
      <dgm:prSet presAssocID="{E011F1A2-FB88-4972-B35B-DD4227FFCAA9}" presName="image1" presStyleCnt="0"/>
      <dgm:spPr/>
    </dgm:pt>
    <dgm:pt modelId="{3AFF9CE1-2AE7-4A33-8658-7A3EAF87ABCF}" type="pres">
      <dgm:prSet presAssocID="{E011F1A2-FB88-4972-B35B-DD4227FFCAA9}" presName="imageRepeatNode" presStyleLbl="alignAcc1" presStyleIdx="0" presStyleCnt="1" custScaleX="105843" custScaleY="112297" custLinFactY="32901" custLinFactNeighborX="24329" custLinFactNeighborY="100000"/>
      <dgm:spPr/>
    </dgm:pt>
    <dgm:pt modelId="{CD033796-67AE-4322-9E25-53C8CBD2556D}" type="pres">
      <dgm:prSet presAssocID="{E011F1A2-FB88-4972-B35B-DD4227FFCAA9}" presName="imageaccent1" presStyleCnt="0"/>
      <dgm:spPr/>
    </dgm:pt>
    <dgm:pt modelId="{C104E965-FAFB-4AA6-B7CA-B53CB229B90D}" type="pres">
      <dgm:prSet presAssocID="{E011F1A2-FB88-4972-B35B-DD4227FFCAA9}" presName="accentRepeatNode" presStyleLbl="solidAlignAcc1" presStyleIdx="1" presStyleCnt="2" custLinFactX="100000" custLinFactY="200000" custLinFactNeighborX="112369" custLinFactNeighborY="257943"/>
      <dgm:spPr>
        <a:solidFill>
          <a:schemeClr val="bg1">
            <a:lumMod val="65000"/>
            <a:alpha val="0"/>
          </a:schemeClr>
        </a:solidFill>
        <a:ln>
          <a:noFill/>
        </a:ln>
      </dgm:spPr>
    </dgm:pt>
  </dgm:ptLst>
  <dgm:cxnLst>
    <dgm:cxn modelId="{A587A669-0C60-4C8F-AC15-B34B3BFAE430}" type="presOf" srcId="{EDD573FE-45D0-4F7E-B390-AEF334175A52}" destId="{5398D04E-FAC5-4A35-BA74-8BF22689C9D9}" srcOrd="0" destOrd="0" presId="urn:microsoft.com/office/officeart/2008/layout/HexagonCluster"/>
    <dgm:cxn modelId="{312FC26E-4C6C-46FC-891D-E2350ECE3000}" type="presOf" srcId="{4342CDF0-494A-4DA8-AA58-EE474CC9E412}" destId="{9891DA54-414D-4906-84BD-48A742B866EB}" srcOrd="0" destOrd="0" presId="urn:microsoft.com/office/officeart/2008/layout/HexagonCluster"/>
    <dgm:cxn modelId="{D3910DA0-437C-4AF2-A7DB-8E724C041ACE}" srcId="{4342CDF0-494A-4DA8-AA58-EE474CC9E412}" destId="{EDD573FE-45D0-4F7E-B390-AEF334175A52}" srcOrd="0" destOrd="0" parTransId="{4B0FD7A7-E571-424B-A6BD-3A7E3465B62F}" sibTransId="{E011F1A2-FB88-4972-B35B-DD4227FFCAA9}"/>
    <dgm:cxn modelId="{74B795C8-26C6-4567-86A5-865F28A9B876}" type="presOf" srcId="{E011F1A2-FB88-4972-B35B-DD4227FFCAA9}" destId="{3AFF9CE1-2AE7-4A33-8658-7A3EAF87ABCF}" srcOrd="0" destOrd="0" presId="urn:microsoft.com/office/officeart/2008/layout/HexagonCluster"/>
    <dgm:cxn modelId="{2EA20BA4-6DEE-4A05-92E4-66FD03C3357F}" type="presParOf" srcId="{9891DA54-414D-4906-84BD-48A742B866EB}" destId="{97457DF7-86C5-40FC-A9CB-5407C0A49F53}" srcOrd="0" destOrd="0" presId="urn:microsoft.com/office/officeart/2008/layout/HexagonCluster"/>
    <dgm:cxn modelId="{FAB7FD55-38AD-45B3-AC7C-353FB000E36B}" type="presParOf" srcId="{97457DF7-86C5-40FC-A9CB-5407C0A49F53}" destId="{5398D04E-FAC5-4A35-BA74-8BF22689C9D9}" srcOrd="0" destOrd="0" presId="urn:microsoft.com/office/officeart/2008/layout/HexagonCluster"/>
    <dgm:cxn modelId="{526F286C-ACF4-491C-B62D-0DD356FC4610}" type="presParOf" srcId="{9891DA54-414D-4906-84BD-48A742B866EB}" destId="{0F5B6167-C352-438E-A289-FF57900EC126}" srcOrd="1" destOrd="0" presId="urn:microsoft.com/office/officeart/2008/layout/HexagonCluster"/>
    <dgm:cxn modelId="{959451BC-C2DC-4CCB-B765-0959FF916C85}" type="presParOf" srcId="{0F5B6167-C352-438E-A289-FF57900EC126}" destId="{BBDB55B5-0358-4518-A7F7-2FBA8A52CFE9}" srcOrd="0" destOrd="0" presId="urn:microsoft.com/office/officeart/2008/layout/HexagonCluster"/>
    <dgm:cxn modelId="{9ACE05DC-6BD3-4916-BB91-ECB359BB4F18}" type="presParOf" srcId="{9891DA54-414D-4906-84BD-48A742B866EB}" destId="{D383F047-266D-4B2E-AC80-53DD49E5FE41}" srcOrd="2" destOrd="0" presId="urn:microsoft.com/office/officeart/2008/layout/HexagonCluster"/>
    <dgm:cxn modelId="{E1EF5B87-A758-4305-B548-4C944B5EC340}" type="presParOf" srcId="{D383F047-266D-4B2E-AC80-53DD49E5FE41}" destId="{3AFF9CE1-2AE7-4A33-8658-7A3EAF87ABCF}" srcOrd="0" destOrd="0" presId="urn:microsoft.com/office/officeart/2008/layout/HexagonCluster"/>
    <dgm:cxn modelId="{AE309249-822F-4C73-B0A6-7CD3C59389A4}" type="presParOf" srcId="{9891DA54-414D-4906-84BD-48A742B866EB}" destId="{CD033796-67AE-4322-9E25-53C8CBD2556D}" srcOrd="3" destOrd="0" presId="urn:microsoft.com/office/officeart/2008/layout/HexagonCluster"/>
    <dgm:cxn modelId="{2E9026B1-BBEA-42AD-84E8-C435B32F9EC7}" type="presParOf" srcId="{CD033796-67AE-4322-9E25-53C8CBD2556D}" destId="{C104E965-FAFB-4AA6-B7CA-B53CB229B90D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8D04E-FAC5-4A35-BA74-8BF22689C9D9}">
      <dsp:nvSpPr>
        <dsp:cNvPr id="0" name=""/>
        <dsp:cNvSpPr/>
      </dsp:nvSpPr>
      <dsp:spPr>
        <a:xfrm>
          <a:off x="3120755" y="1422735"/>
          <a:ext cx="2951325" cy="2541574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4930" rIns="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900" kern="1200" dirty="0">
            <a:noFill/>
          </a:endParaRPr>
        </a:p>
      </dsp:txBody>
      <dsp:txXfrm>
        <a:off x="3578497" y="1816925"/>
        <a:ext cx="2035841" cy="1753194"/>
      </dsp:txXfrm>
    </dsp:sp>
    <dsp:sp modelId="{BBDB55B5-0358-4518-A7F7-2FBA8A52CFE9}">
      <dsp:nvSpPr>
        <dsp:cNvPr id="0" name=""/>
        <dsp:cNvSpPr/>
      </dsp:nvSpPr>
      <dsp:spPr>
        <a:xfrm>
          <a:off x="3189215" y="2545070"/>
          <a:ext cx="344456" cy="297294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FF9CE1-2AE7-4A33-8658-7A3EAF87ABCF}">
      <dsp:nvSpPr>
        <dsp:cNvPr id="0" name=""/>
        <dsp:cNvSpPr/>
      </dsp:nvSpPr>
      <dsp:spPr>
        <a:xfrm>
          <a:off x="1312529" y="1032960"/>
          <a:ext cx="3119777" cy="285323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77000"/>
                    </a14:imgEffect>
                    <a14:imgEffect>
                      <a14:colorTemperature colorTemp="6063"/>
                    </a14:imgEffect>
                    <a14:imgEffect>
                      <a14:saturation sat="1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12700" cap="flat" cmpd="sng" algn="ctr">
          <a:noFill/>
          <a:prstDash val="solid"/>
        </a:ln>
        <a:effectLst>
          <a:outerShdw blurRad="50800" dist="50800" dir="5400000" algn="ctr" rotWithShape="0">
            <a:srgbClr val="000000">
              <a:alpha val="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04E965-FAFB-4AA6-B7CA-B53CB229B90D}">
      <dsp:nvSpPr>
        <dsp:cNvPr id="0" name=""/>
        <dsp:cNvSpPr/>
      </dsp:nvSpPr>
      <dsp:spPr>
        <a:xfrm>
          <a:off x="3408631" y="3588905"/>
          <a:ext cx="344456" cy="297294"/>
        </a:xfrm>
        <a:prstGeom prst="hexagon">
          <a:avLst>
            <a:gd name="adj" fmla="val 25000"/>
            <a:gd name="vf" fmla="val 115470"/>
          </a:avLst>
        </a:prstGeom>
        <a:solidFill>
          <a:schemeClr val="bg1">
            <a:lumMod val="65000"/>
            <a:alpha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5A55C-239F-422E-B112-F50A495A0CCD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29F6DC8-3A14-47F6-9D50-7610A246E9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730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5A55C-239F-422E-B112-F50A495A0CCD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F6DC8-3A14-47F6-9D50-7610A246E9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086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5A55C-239F-422E-B112-F50A495A0CCD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F6DC8-3A14-47F6-9D50-7610A246E9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209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5A55C-239F-422E-B112-F50A495A0CCD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F6DC8-3A14-47F6-9D50-7610A246E9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759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F85A55C-239F-422E-B112-F50A495A0CCD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29F6DC8-3A14-47F6-9D50-7610A246E9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7426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5A55C-239F-422E-B112-F50A495A0CCD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F6DC8-3A14-47F6-9D50-7610A246E9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430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5A55C-239F-422E-B112-F50A495A0CCD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F6DC8-3A14-47F6-9D50-7610A246E9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368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5A55C-239F-422E-B112-F50A495A0CCD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F6DC8-3A14-47F6-9D50-7610A246E9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272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5A55C-239F-422E-B112-F50A495A0CCD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F6DC8-3A14-47F6-9D50-7610A246E9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21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5A55C-239F-422E-B112-F50A495A0CCD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F6DC8-3A14-47F6-9D50-7610A246E9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3800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5A55C-239F-422E-B112-F50A495A0CCD}" type="datetimeFigureOut">
              <a:rPr lang="en-IN" smtClean="0"/>
              <a:t>04-03-2023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F6DC8-3A14-47F6-9D50-7610A246E9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538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BEE0FC"/>
            </a:gs>
            <a:gs pos="0">
              <a:schemeClr val="accent1">
                <a:lumMod val="5000"/>
                <a:lumOff val="95000"/>
              </a:schemeClr>
            </a:gs>
            <a:gs pos="58000">
              <a:schemeClr val="accent6">
                <a:lumMod val="20000"/>
                <a:lumOff val="80000"/>
              </a:schemeClr>
            </a:gs>
            <a:gs pos="98000">
              <a:srgbClr val="C0DEF8"/>
            </a:gs>
            <a:gs pos="68000">
              <a:schemeClr val="accent1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F85A55C-239F-422E-B112-F50A495A0CCD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29F6DC8-3A14-47F6-9D50-7610A246E9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878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microsoft.com/office/2007/relationships/hdphoto" Target="../media/hdphoto3.wdp"/><Relationship Id="rId7" Type="http://schemas.openxmlformats.org/officeDocument/2006/relationships/slide" Target="slide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5" Type="http://schemas.openxmlformats.org/officeDocument/2006/relationships/slide" Target="slide4.xml"/><Relationship Id="rId4" Type="http://schemas.openxmlformats.org/officeDocument/2006/relationships/image" Target="../media/image6.png"/><Relationship Id="rId9" Type="http://schemas.openxmlformats.org/officeDocument/2006/relationships/slide" Target="slide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web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web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web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kaggle.com/datasets/arashnic/fitbit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Check">
          <a:fgClr>
            <a:srgbClr val="BEE0FC"/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2710" y="4532582"/>
            <a:ext cx="9199419" cy="2004372"/>
          </a:xfrm>
        </p:spPr>
        <p:txBody>
          <a:bodyPr>
            <a:noAutofit/>
          </a:bodyPr>
          <a:lstStyle/>
          <a:p>
            <a:pPr algn="ctr"/>
            <a:endParaRPr lang="en-IN" sz="3200" b="1" dirty="0">
              <a:solidFill>
                <a:srgbClr val="F2A16A"/>
              </a:solidFill>
              <a:latin typeface="Baskerville Old Face" panose="02020602080505020303" pitchFamily="18" charset="0"/>
            </a:endParaRPr>
          </a:p>
          <a:p>
            <a:pPr algn="ctr"/>
            <a:r>
              <a:rPr lang="en-IN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Google Data Analytics Capstone Project</a:t>
            </a:r>
          </a:p>
          <a:p>
            <a:pPr algn="ctr"/>
            <a:r>
              <a:rPr lang="en-IN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Presented By </a:t>
            </a:r>
            <a:r>
              <a:rPr lang="en-IN" sz="3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Arpita</a:t>
            </a:r>
            <a:r>
              <a:rPr lang="en-IN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 </a:t>
            </a:r>
            <a:r>
              <a:rPr lang="en-IN" sz="3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Priyadarsinee</a:t>
            </a:r>
            <a:endParaRPr lang="en-IN" sz="3200" b="1" dirty="0">
              <a:solidFill>
                <a:schemeClr val="accent1">
                  <a:lumMod val="60000"/>
                  <a:lumOff val="40000"/>
                </a:schemeClr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7"/>
          <a:stretch/>
        </p:blipFill>
        <p:spPr>
          <a:xfrm>
            <a:off x="2684583" y="2074031"/>
            <a:ext cx="7397791" cy="26784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9" t="16226" r="14332" b="18502"/>
          <a:stretch/>
        </p:blipFill>
        <p:spPr>
          <a:xfrm>
            <a:off x="5243088" y="0"/>
            <a:ext cx="2098665" cy="207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22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89560560"/>
              </p:ext>
            </p:extLst>
          </p:nvPr>
        </p:nvGraphicFramePr>
        <p:xfrm>
          <a:off x="1278890" y="2440940"/>
          <a:ext cx="66675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744460" y="1170682"/>
            <a:ext cx="840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>
                    <a:lumMod val="95000"/>
                  </a:schemeClr>
                </a:solidFill>
              </a:rPr>
              <a:t>3.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0" y="5824682"/>
            <a:ext cx="1339273" cy="133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33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9588" y="671691"/>
            <a:ext cx="7194177" cy="680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rgbClr val="002060"/>
                </a:solidFill>
              </a:rPr>
              <a:t>Data </a:t>
            </a:r>
            <a:r>
              <a:rPr lang="en-IN" sz="3600" dirty="0" err="1">
                <a:solidFill>
                  <a:srgbClr val="002060"/>
                </a:solidFill>
              </a:rPr>
              <a:t>Cleanup</a:t>
            </a:r>
            <a:endParaRPr lang="en-IN" sz="3600" dirty="0">
              <a:solidFill>
                <a:srgbClr val="002060"/>
              </a:solidFill>
            </a:endParaRPr>
          </a:p>
          <a:p>
            <a:endParaRPr lang="en-IN" sz="20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02060"/>
                </a:solidFill>
              </a:rPr>
              <a:t>The data was cleaned of duplicates, nulls and other common errors.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02060"/>
                </a:solidFill>
              </a:rPr>
              <a:t>There is no information about age or DOB.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02060"/>
                </a:solidFill>
              </a:rPr>
              <a:t>Targeted customer is only women.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02060"/>
                </a:solidFill>
              </a:rPr>
              <a:t>Date column represent the discontinuity format as some are in </a:t>
            </a:r>
            <a:r>
              <a:rPr lang="en-IN" sz="2000" dirty="0" err="1">
                <a:solidFill>
                  <a:srgbClr val="002060"/>
                </a:solidFill>
              </a:rPr>
              <a:t>dd</a:t>
            </a:r>
            <a:r>
              <a:rPr lang="en-IN" sz="2000" dirty="0">
                <a:solidFill>
                  <a:srgbClr val="002060"/>
                </a:solidFill>
              </a:rPr>
              <a:t>-mm-</a:t>
            </a:r>
            <a:r>
              <a:rPr lang="en-IN" sz="2000" dirty="0" err="1">
                <a:solidFill>
                  <a:srgbClr val="002060"/>
                </a:solidFill>
              </a:rPr>
              <a:t>yyyy</a:t>
            </a:r>
            <a:r>
              <a:rPr lang="en-IN" sz="2000" dirty="0">
                <a:solidFill>
                  <a:srgbClr val="002060"/>
                </a:solidFill>
              </a:rPr>
              <a:t> and others are mm/</a:t>
            </a:r>
            <a:r>
              <a:rPr lang="en-IN" sz="2000" dirty="0" err="1">
                <a:solidFill>
                  <a:srgbClr val="002060"/>
                </a:solidFill>
              </a:rPr>
              <a:t>dd</a:t>
            </a:r>
            <a:r>
              <a:rPr lang="en-IN" sz="2000" dirty="0">
                <a:solidFill>
                  <a:srgbClr val="002060"/>
                </a:solidFill>
              </a:rPr>
              <a:t>/</a:t>
            </a:r>
            <a:r>
              <a:rPr lang="en-IN" sz="2000" dirty="0" err="1">
                <a:solidFill>
                  <a:srgbClr val="002060"/>
                </a:solidFill>
              </a:rPr>
              <a:t>yyyy</a:t>
            </a:r>
            <a:endParaRPr lang="en-IN" sz="20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02060"/>
                </a:solidFill>
              </a:rPr>
              <a:t>There are some values which are zero total steps and activity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02060"/>
                </a:solidFill>
              </a:rPr>
              <a:t>No. of Unique ID’s are considered different in Sleep, </a:t>
            </a:r>
            <a:r>
              <a:rPr lang="en-IN" sz="2000" dirty="0" err="1">
                <a:solidFill>
                  <a:srgbClr val="002060"/>
                </a:solidFill>
              </a:rPr>
              <a:t>Heratrate_seconds</a:t>
            </a:r>
            <a:r>
              <a:rPr lang="en-IN" sz="2000" dirty="0">
                <a:solidFill>
                  <a:srgbClr val="002060"/>
                </a:solidFill>
              </a:rPr>
              <a:t> and Weight Data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02060"/>
                </a:solidFill>
              </a:rPr>
              <a:t>More data needed for complete the analysis.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5824682"/>
            <a:ext cx="1339273" cy="1339273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913884"/>
              </p:ext>
            </p:extLst>
          </p:nvPr>
        </p:nvGraphicFramePr>
        <p:xfrm>
          <a:off x="8619936" y="1568915"/>
          <a:ext cx="3294157" cy="39676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97607">
                  <a:extLst>
                    <a:ext uri="{9D8B030D-6E8A-4147-A177-3AD203B41FA5}">
                      <a16:colId xmlns:a16="http://schemas.microsoft.com/office/drawing/2014/main" val="1806069862"/>
                    </a:ext>
                  </a:extLst>
                </a:gridCol>
                <a:gridCol w="1196550">
                  <a:extLst>
                    <a:ext uri="{9D8B030D-6E8A-4147-A177-3AD203B41FA5}">
                      <a16:colId xmlns:a16="http://schemas.microsoft.com/office/drawing/2014/main" val="2659784121"/>
                    </a:ext>
                  </a:extLst>
                </a:gridCol>
              </a:tblGrid>
              <a:tr h="421249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</a:rPr>
                        <a:t>Fitbit Data</a:t>
                      </a:r>
                      <a:endParaRPr lang="en-IN" sz="2000" b="1" i="0" u="none" strike="noStrike" dirty="0">
                        <a:solidFill>
                          <a:srgbClr val="9C65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AE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</a:rPr>
                        <a:t>Unique ID's</a:t>
                      </a:r>
                      <a:endParaRPr lang="en-IN" sz="2000" b="1" i="0" u="none" strike="noStrike" dirty="0">
                        <a:solidFill>
                          <a:srgbClr val="9C65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AE0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11910"/>
                  </a:ext>
                </a:extLst>
              </a:tr>
              <a:tr h="44375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dailyActivity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33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08187515"/>
                  </a:ext>
                </a:extLst>
              </a:tr>
              <a:tr h="41685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dailyCalories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33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86867314"/>
                  </a:ext>
                </a:extLst>
              </a:tr>
              <a:tr h="42601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dailyIntensities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33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04538714"/>
                  </a:ext>
                </a:extLst>
              </a:tr>
              <a:tr h="515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dailySteps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33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46002591"/>
                  </a:ext>
                </a:extLst>
              </a:tr>
              <a:tr h="44375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sleepDay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24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43141097"/>
                  </a:ext>
                </a:extLst>
              </a:tr>
              <a:tr h="57822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weightLogInfo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8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0292809"/>
                  </a:ext>
                </a:extLst>
              </a:tr>
              <a:tr h="52649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heartrate_seconds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</a:rPr>
                        <a:t>7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64012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148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5824682"/>
            <a:ext cx="1339273" cy="13392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20397" y="338991"/>
            <a:ext cx="5548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Frequency of user logged in 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8165159"/>
              </p:ext>
            </p:extLst>
          </p:nvPr>
        </p:nvGraphicFramePr>
        <p:xfrm>
          <a:off x="806824" y="1113083"/>
          <a:ext cx="7260216" cy="5391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067040" y="2773680"/>
            <a:ext cx="415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Highest No. of logged in- 153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Favourite day for activity - Friday </a:t>
            </a:r>
          </a:p>
        </p:txBody>
      </p:sp>
    </p:spTree>
    <p:extLst>
      <p:ext uri="{BB962C8B-B14F-4D97-AF65-F5344CB8AC3E}">
        <p14:creationId xmlns:p14="http://schemas.microsoft.com/office/powerpoint/2010/main" val="2308778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00" y="5824682"/>
            <a:ext cx="1339273" cy="1339273"/>
          </a:xfrm>
          <a:prstGeom prst="rect">
            <a:avLst/>
          </a:prstGeom>
        </p:spPr>
      </p:pic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4787365"/>
              </p:ext>
            </p:extLst>
          </p:nvPr>
        </p:nvGraphicFramePr>
        <p:xfrm>
          <a:off x="452776" y="494509"/>
          <a:ext cx="10015487" cy="6160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998624" y="1844512"/>
            <a:ext cx="5193376" cy="4305964"/>
          </a:xfrm>
          <a:prstGeom prst="rect">
            <a:avLst/>
          </a:prstGeom>
          <a:noFill/>
        </p:spPr>
        <p:txBody>
          <a:bodyPr wrap="square" lIns="180000" tIns="180000" rIns="252000" bIns="0" spcCol="3600000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kern="1600" dirty="0">
                <a:effectLst>
                  <a:outerShdw blurRad="50800" dir="5400000" algn="ctr" rotWithShape="0">
                    <a:srgbClr val="000000">
                      <a:alpha val="43137"/>
                    </a:srgbClr>
                  </a:outerShdw>
                </a:effectLst>
              </a:rPr>
              <a:t>Highest Percentage of Minutes - </a:t>
            </a:r>
          </a:p>
          <a:p>
            <a:pPr>
              <a:spcAft>
                <a:spcPts val="1200"/>
              </a:spcAft>
            </a:pPr>
            <a:r>
              <a:rPr lang="en-IN" kern="1600" dirty="0">
                <a:effectLst>
                  <a:outerShdw blurRad="50800" dir="5400000" algn="ctr" rotWithShape="0">
                    <a:srgbClr val="000000">
                      <a:alpha val="43137"/>
                    </a:srgbClr>
                  </a:outerShdw>
                </a:effectLst>
              </a:rPr>
              <a:t>     81% from Sedentary Minutes</a:t>
            </a:r>
          </a:p>
          <a:p>
            <a:pPr>
              <a:spcAft>
                <a:spcPts val="1200"/>
              </a:spcAft>
            </a:pPr>
            <a:endParaRPr lang="en-IN" kern="1600" dirty="0">
              <a:effectLst>
                <a:outerShdw blurRad="508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kern="1600" dirty="0">
                <a:effectLst>
                  <a:outerShdw blurRad="50800" dir="5400000" algn="ctr" rotWithShape="0">
                    <a:srgbClr val="000000">
                      <a:alpha val="43137"/>
                    </a:srgbClr>
                  </a:outerShdw>
                </a:effectLst>
              </a:rPr>
              <a:t>Percentage of total active minutes - </a:t>
            </a:r>
          </a:p>
          <a:p>
            <a:pPr>
              <a:spcAft>
                <a:spcPts val="1200"/>
              </a:spcAft>
            </a:pPr>
            <a:r>
              <a:rPr lang="en-IN" kern="1600" dirty="0">
                <a:effectLst>
                  <a:outerShdw blurRad="50800" dir="5400000" algn="ctr" rotWithShape="0">
                    <a:srgbClr val="000000">
                      <a:alpha val="43137"/>
                    </a:srgbClr>
                  </a:outerShdw>
                </a:effectLst>
              </a:rPr>
              <a:t>     19% from  </a:t>
            </a:r>
            <a:r>
              <a:rPr lang="en-IN" kern="1600" dirty="0" err="1">
                <a:effectLst>
                  <a:outerShdw blurRad="50800" dir="5400000" algn="ctr" rotWithShape="0">
                    <a:srgbClr val="000000">
                      <a:alpha val="43137"/>
                    </a:srgbClr>
                  </a:outerShdw>
                </a:effectLst>
              </a:rPr>
              <a:t>VeryActive</a:t>
            </a:r>
            <a:r>
              <a:rPr lang="en-IN" kern="1600" dirty="0">
                <a:effectLst>
                  <a:outerShdw blurRad="50800" dir="5400000" algn="ctr" rotWithShape="0">
                    <a:srgbClr val="000000">
                      <a:alpha val="43137"/>
                    </a:srgbClr>
                  </a:outerShdw>
                </a:effectLst>
              </a:rPr>
              <a:t> (2%),       </a:t>
            </a:r>
          </a:p>
          <a:p>
            <a:pPr>
              <a:spcAft>
                <a:spcPts val="1200"/>
              </a:spcAft>
            </a:pPr>
            <a:r>
              <a:rPr lang="en-IN" kern="1600" dirty="0">
                <a:effectLst>
                  <a:outerShdw blurRad="50800" dir="5400000" algn="ctr" rotWithShape="0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IN" kern="1600" dirty="0" err="1">
                <a:effectLst>
                  <a:outerShdw blurRad="50800" dir="5400000" algn="ctr" rotWithShape="0">
                    <a:srgbClr val="000000">
                      <a:alpha val="43137"/>
                    </a:srgbClr>
                  </a:outerShdw>
                </a:effectLst>
              </a:rPr>
              <a:t>FairlyActive</a:t>
            </a:r>
            <a:r>
              <a:rPr lang="en-IN" kern="1600" dirty="0">
                <a:effectLst>
                  <a:outerShdw blurRad="50800" dir="5400000" algn="ctr" rotWithShape="0">
                    <a:srgbClr val="000000">
                      <a:alpha val="43137"/>
                    </a:srgbClr>
                  </a:outerShdw>
                </a:effectLst>
              </a:rPr>
              <a:t> (1%) &amp; </a:t>
            </a:r>
          </a:p>
          <a:p>
            <a:pPr>
              <a:spcAft>
                <a:spcPts val="1200"/>
              </a:spcAft>
            </a:pPr>
            <a:r>
              <a:rPr lang="en-IN" kern="1600" dirty="0">
                <a:effectLst>
                  <a:outerShdw blurRad="50800" dir="5400000" algn="ctr" rotWithShape="0">
                    <a:srgbClr val="000000">
                      <a:alpha val="43137"/>
                    </a:srgbClr>
                  </a:outerShdw>
                </a:effectLst>
              </a:rPr>
              <a:t>      Lightly Active (16%) Minutes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r>
              <a:rPr lang="en-IN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90720" y="386080"/>
            <a:ext cx="4805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% of Activity in </a:t>
            </a:r>
            <a:r>
              <a:rPr lang="en-IN" sz="2800" b="1" dirty="0" err="1"/>
              <a:t>Mintues</a:t>
            </a:r>
            <a:endParaRPr lang="en-IN" sz="2800" b="1" dirty="0"/>
          </a:p>
          <a:p>
            <a:pPr algn="ctr"/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4241664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3854625"/>
              </p:ext>
            </p:extLst>
          </p:nvPr>
        </p:nvGraphicFramePr>
        <p:xfrm>
          <a:off x="416560" y="955040"/>
          <a:ext cx="8331200" cy="5608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859520" y="2458720"/>
            <a:ext cx="31699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Fairly Active – 14 </a:t>
            </a:r>
            <a:r>
              <a:rPr lang="en-IN" dirty="0" err="1"/>
              <a:t>Mins</a:t>
            </a:r>
            <a:r>
              <a:rPr lang="en-IN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Very Active – 21 </a:t>
            </a:r>
            <a:r>
              <a:rPr lang="en-IN" dirty="0" err="1"/>
              <a:t>Mins</a:t>
            </a:r>
            <a:r>
              <a:rPr lang="en-IN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Lightly Active – 193 </a:t>
            </a:r>
            <a:r>
              <a:rPr lang="en-IN" dirty="0" err="1"/>
              <a:t>Mins</a:t>
            </a:r>
            <a:r>
              <a:rPr lang="en-IN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Sedentary – 991 </a:t>
            </a:r>
            <a:r>
              <a:rPr lang="en-IN" dirty="0" err="1"/>
              <a:t>Mins</a:t>
            </a:r>
            <a:r>
              <a:rPr lang="en-IN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4053840" y="493375"/>
            <a:ext cx="5862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Average Minutes by Weekdays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0" y="5834842"/>
            <a:ext cx="1339273" cy="133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93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0" y="5824682"/>
            <a:ext cx="1339273" cy="1339273"/>
          </a:xfrm>
          <a:prstGeom prst="rect">
            <a:avLst/>
          </a:prstGeom>
        </p:spPr>
      </p:pic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7865541"/>
              </p:ext>
            </p:extLst>
          </p:nvPr>
        </p:nvGraphicFramePr>
        <p:xfrm>
          <a:off x="510293" y="661054"/>
          <a:ext cx="8389867" cy="5973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636000" y="2235200"/>
            <a:ext cx="3556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Avg. No. of  Steps – 7638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Avg. of Calories – 2304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Highest Steps Taken – Saturday (8326)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Highest Calories Burnt– Thursday (2376)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820160" y="430221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Day wise Avg. Steps vs Calories</a:t>
            </a:r>
          </a:p>
        </p:txBody>
      </p:sp>
    </p:spTree>
    <p:extLst>
      <p:ext uri="{BB962C8B-B14F-4D97-AF65-F5344CB8AC3E}">
        <p14:creationId xmlns:p14="http://schemas.microsoft.com/office/powerpoint/2010/main" val="2049361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0" y="5824682"/>
            <a:ext cx="1339273" cy="1339273"/>
          </a:xfrm>
          <a:prstGeom prst="rect">
            <a:avLst/>
          </a:prstGeom>
        </p:spPr>
      </p:pic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9045446"/>
              </p:ext>
            </p:extLst>
          </p:nvPr>
        </p:nvGraphicFramePr>
        <p:xfrm>
          <a:off x="443864" y="1405889"/>
          <a:ext cx="7968616" cy="4903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412480" y="2326640"/>
            <a:ext cx="3444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Highest No. of Steps Taken – 15-20 hrs (9122)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Highest Calories burnt –  15-20 hrs (2432)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830320" y="540652"/>
            <a:ext cx="543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Hourly wise Avg. Steps vs Calories</a:t>
            </a:r>
          </a:p>
        </p:txBody>
      </p:sp>
    </p:spTree>
    <p:extLst>
      <p:ext uri="{BB962C8B-B14F-4D97-AF65-F5344CB8AC3E}">
        <p14:creationId xmlns:p14="http://schemas.microsoft.com/office/powerpoint/2010/main" val="1973415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0" y="5824682"/>
            <a:ext cx="1339273" cy="1339273"/>
          </a:xfrm>
          <a:prstGeom prst="rect">
            <a:avLst/>
          </a:prstGeom>
        </p:spPr>
      </p:pic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2752317"/>
              </p:ext>
            </p:extLst>
          </p:nvPr>
        </p:nvGraphicFramePr>
        <p:xfrm>
          <a:off x="416560" y="1652455"/>
          <a:ext cx="3452494" cy="4565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447280" y="2194560"/>
            <a:ext cx="4084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Highest Steps Taken - 36019 against 2690 Calories Burnt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Highest Burnt Calories - 4900 against 19542 Steps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Highest Hours against Burnt Calories -  24 Hrs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36720" y="477520"/>
            <a:ext cx="4805680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419600" y="387290"/>
            <a:ext cx="4815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Calories burnt for every steps taken against Total Hours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5996882"/>
              </p:ext>
            </p:extLst>
          </p:nvPr>
        </p:nvGraphicFramePr>
        <p:xfrm>
          <a:off x="3869054" y="1603157"/>
          <a:ext cx="3232785" cy="4614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60771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0" y="5824682"/>
            <a:ext cx="1339273" cy="1339273"/>
          </a:xfrm>
          <a:prstGeom prst="rect">
            <a:avLst/>
          </a:prstGeom>
        </p:spPr>
      </p:pic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1433491"/>
              </p:ext>
            </p:extLst>
          </p:nvPr>
        </p:nvGraphicFramePr>
        <p:xfrm>
          <a:off x="5603587" y="1450126"/>
          <a:ext cx="6315363" cy="4818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20" y="1450127"/>
            <a:ext cx="4630464" cy="2430993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</p:pic>
      <p:sp>
        <p:nvSpPr>
          <p:cNvPr id="7" name="TextBox 6"/>
          <p:cNvSpPr txBox="1"/>
          <p:nvPr/>
        </p:nvSpPr>
        <p:spPr>
          <a:xfrm>
            <a:off x="244820" y="4531360"/>
            <a:ext cx="4630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Healthy Category – 3 Ids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Overweight Category – 4 Ids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Obese Category – 1 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55440" y="601787"/>
            <a:ext cx="367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ID wise BMI Status</a:t>
            </a:r>
          </a:p>
        </p:txBody>
      </p:sp>
    </p:spTree>
    <p:extLst>
      <p:ext uri="{BB962C8B-B14F-4D97-AF65-F5344CB8AC3E}">
        <p14:creationId xmlns:p14="http://schemas.microsoft.com/office/powerpoint/2010/main" val="3996024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0" y="5824682"/>
            <a:ext cx="1339273" cy="133927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241026" y="326584"/>
            <a:ext cx="5695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Sleep Score Status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516481" y="1385454"/>
            <a:ext cx="7655419" cy="5375839"/>
            <a:chOff x="2516481" y="1385454"/>
            <a:chExt cx="7655419" cy="5375839"/>
          </a:xfrm>
        </p:grpSpPr>
        <p:sp>
          <p:nvSpPr>
            <p:cNvPr id="53" name="Flowchart: Connector 52"/>
            <p:cNvSpPr/>
            <p:nvPr/>
          </p:nvSpPr>
          <p:spPr>
            <a:xfrm>
              <a:off x="2516481" y="2698491"/>
              <a:ext cx="2997809" cy="265264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26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ID</a:t>
              </a:r>
            </a:p>
          </p:txBody>
        </p:sp>
        <p:sp>
          <p:nvSpPr>
            <p:cNvPr id="52" name="Flowchart: Connector 51"/>
            <p:cNvSpPr/>
            <p:nvPr/>
          </p:nvSpPr>
          <p:spPr>
            <a:xfrm>
              <a:off x="3021320" y="3116997"/>
              <a:ext cx="2102445" cy="1817514"/>
            </a:xfrm>
            <a:prstGeom prst="flowChartConnector">
              <a:avLst/>
            </a:prstGeom>
            <a:gradFill flip="none" rotWithShape="1">
              <a:gsLst>
                <a:gs pos="93000">
                  <a:srgbClr val="F2A16A"/>
                </a:gs>
                <a:gs pos="20000">
                  <a:schemeClr val="bg2">
                    <a:lumMod val="75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ID</a:t>
              </a:r>
            </a:p>
          </p:txBody>
        </p:sp>
        <p:sp>
          <p:nvSpPr>
            <p:cNvPr id="51" name="Flowchart: Connector 50"/>
            <p:cNvSpPr/>
            <p:nvPr/>
          </p:nvSpPr>
          <p:spPr>
            <a:xfrm>
              <a:off x="3420947" y="3401032"/>
              <a:ext cx="1671529" cy="134574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92000">
                  <a:srgbClr val="BEE0FC"/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ID</a:t>
              </a:r>
            </a:p>
          </p:txBody>
        </p:sp>
        <p:sp>
          <p:nvSpPr>
            <p:cNvPr id="50" name="Flowchart: Connector 49"/>
            <p:cNvSpPr/>
            <p:nvPr/>
          </p:nvSpPr>
          <p:spPr>
            <a:xfrm>
              <a:off x="3791383" y="3561483"/>
              <a:ext cx="1316737" cy="1020211"/>
            </a:xfrm>
            <a:prstGeom prst="flowChartConnector">
              <a:avLst/>
            </a:prstGeom>
            <a:gradFill flip="none" rotWithShape="1">
              <a:gsLst>
                <a:gs pos="100000">
                  <a:srgbClr val="CCFF99"/>
                </a:gs>
                <a:gs pos="0">
                  <a:srgbClr val="009999"/>
                </a:gs>
                <a:gs pos="12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ID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4556992" y="1385454"/>
              <a:ext cx="3063461" cy="5194546"/>
            </a:xfrm>
            <a:custGeom>
              <a:avLst/>
              <a:gdLst>
                <a:gd name="connsiteX0" fmla="*/ 390525 w 3063461"/>
                <a:gd name="connsiteY0" fmla="*/ 0 h 5194546"/>
                <a:gd name="connsiteX1" fmla="*/ 3063461 w 3063461"/>
                <a:gd name="connsiteY1" fmla="*/ 2597273 h 5194546"/>
                <a:gd name="connsiteX2" fmla="*/ 390525 w 3063461"/>
                <a:gd name="connsiteY2" fmla="*/ 5194546 h 5194546"/>
                <a:gd name="connsiteX3" fmla="*/ 117233 w 3063461"/>
                <a:gd name="connsiteY3" fmla="*/ 5181137 h 5194546"/>
                <a:gd name="connsiteX4" fmla="*/ 0 w 3063461"/>
                <a:gd name="connsiteY4" fmla="*/ 5163751 h 5194546"/>
                <a:gd name="connsiteX5" fmla="*/ 0 w 3063461"/>
                <a:gd name="connsiteY5" fmla="*/ 30795 h 5194546"/>
                <a:gd name="connsiteX6" fmla="*/ 117233 w 3063461"/>
                <a:gd name="connsiteY6" fmla="*/ 13410 h 5194546"/>
                <a:gd name="connsiteX7" fmla="*/ 390525 w 3063461"/>
                <a:gd name="connsiteY7" fmla="*/ 0 h 519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63461" h="5194546">
                  <a:moveTo>
                    <a:pt x="390525" y="0"/>
                  </a:moveTo>
                  <a:cubicBezTo>
                    <a:pt x="1866747" y="0"/>
                    <a:pt x="3063461" y="1162839"/>
                    <a:pt x="3063461" y="2597273"/>
                  </a:cubicBezTo>
                  <a:cubicBezTo>
                    <a:pt x="3063461" y="4031707"/>
                    <a:pt x="1866747" y="5194546"/>
                    <a:pt x="390525" y="5194546"/>
                  </a:cubicBezTo>
                  <a:cubicBezTo>
                    <a:pt x="298261" y="5194546"/>
                    <a:pt x="207089" y="5190004"/>
                    <a:pt x="117233" y="5181137"/>
                  </a:cubicBezTo>
                  <a:lnTo>
                    <a:pt x="0" y="5163751"/>
                  </a:lnTo>
                  <a:lnTo>
                    <a:pt x="0" y="30795"/>
                  </a:lnTo>
                  <a:lnTo>
                    <a:pt x="117233" y="13410"/>
                  </a:lnTo>
                  <a:cubicBezTo>
                    <a:pt x="207089" y="4543"/>
                    <a:pt x="298261" y="0"/>
                    <a:pt x="390525" y="0"/>
                  </a:cubicBezTo>
                  <a:close/>
                </a:path>
              </a:pathLst>
            </a:custGeom>
            <a:gradFill flip="none" rotWithShape="1">
              <a:gsLst>
                <a:gs pos="20000">
                  <a:srgbClr val="FFFF99"/>
                </a:gs>
                <a:gs pos="75000">
                  <a:schemeClr val="accent5">
                    <a:lumMod val="20000"/>
                    <a:lumOff val="8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556991" y="1385455"/>
              <a:ext cx="4651200" cy="73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26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Excellent</a:t>
              </a:r>
            </a:p>
            <a:p>
              <a:pPr algn="ctr"/>
              <a:r>
                <a:rPr lang="en-IN" dirty="0"/>
                <a:t>90-100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71561" y="2907129"/>
              <a:ext cx="4651200" cy="73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3000">
                  <a:srgbClr val="F2A16A"/>
                </a:gs>
                <a:gs pos="20000">
                  <a:schemeClr val="bg2">
                    <a:lumMod val="75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Good</a:t>
              </a:r>
            </a:p>
            <a:p>
              <a:pPr algn="ctr"/>
              <a:r>
                <a:rPr lang="en-IN" dirty="0"/>
                <a:t>80-90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520700" y="4400681"/>
              <a:ext cx="4651200" cy="73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92000">
                  <a:srgbClr val="BEE0FC"/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Moderate</a:t>
              </a:r>
            </a:p>
            <a:p>
              <a:pPr algn="ctr"/>
              <a:r>
                <a:rPr lang="en-IN" dirty="0"/>
                <a:t>60-80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556991" y="5842000"/>
              <a:ext cx="4651200" cy="73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CFF99"/>
                </a:gs>
                <a:gs pos="0">
                  <a:srgbClr val="009999"/>
                </a:gs>
                <a:gs pos="12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Poor</a:t>
              </a:r>
            </a:p>
            <a:p>
              <a:pPr algn="ctr"/>
              <a:r>
                <a:rPr lang="en-IN" dirty="0"/>
                <a:t>40-60</a:t>
              </a:r>
            </a:p>
          </p:txBody>
        </p:sp>
        <p:sp>
          <p:nvSpPr>
            <p:cNvPr id="26" name="Flowchart: Off-page Connector 25"/>
            <p:cNvSpPr/>
            <p:nvPr/>
          </p:nvSpPr>
          <p:spPr>
            <a:xfrm>
              <a:off x="4556991" y="1385455"/>
              <a:ext cx="781050" cy="919293"/>
            </a:xfrm>
            <a:prstGeom prst="flowChartOffpageConnector">
              <a:avLst/>
            </a:prstGeom>
            <a:gradFill flip="none" rotWithShape="1">
              <a:gsLst>
                <a:gs pos="50000">
                  <a:schemeClr val="accent3">
                    <a:lumMod val="40000"/>
                    <a:lumOff val="60000"/>
                  </a:schemeClr>
                </a:gs>
                <a:gs pos="32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331</a:t>
              </a:r>
            </a:p>
          </p:txBody>
        </p:sp>
        <p:sp>
          <p:nvSpPr>
            <p:cNvPr id="27" name="Flowchart: Off-page Connector 26"/>
            <p:cNvSpPr/>
            <p:nvPr/>
          </p:nvSpPr>
          <p:spPr>
            <a:xfrm>
              <a:off x="5371561" y="2907129"/>
              <a:ext cx="781050" cy="919293"/>
            </a:xfrm>
            <a:prstGeom prst="flowChartOffpageConnector">
              <a:avLst/>
            </a:prstGeom>
            <a:gradFill flip="none" rotWithShape="1">
              <a:gsLst>
                <a:gs pos="50000">
                  <a:schemeClr val="accent3">
                    <a:lumMod val="40000"/>
                    <a:lumOff val="60000"/>
                  </a:schemeClr>
                </a:gs>
                <a:gs pos="32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51</a:t>
              </a:r>
            </a:p>
          </p:txBody>
        </p:sp>
        <p:sp>
          <p:nvSpPr>
            <p:cNvPr id="28" name="Flowchart: Off-page Connector 27"/>
            <p:cNvSpPr/>
            <p:nvPr/>
          </p:nvSpPr>
          <p:spPr>
            <a:xfrm>
              <a:off x="5520700" y="4400615"/>
              <a:ext cx="781050" cy="919293"/>
            </a:xfrm>
            <a:prstGeom prst="flowChartOffpageConnector">
              <a:avLst/>
            </a:prstGeom>
            <a:gradFill flip="none" rotWithShape="1">
              <a:gsLst>
                <a:gs pos="50000">
                  <a:schemeClr val="accent3">
                    <a:lumMod val="40000"/>
                    <a:lumOff val="60000"/>
                  </a:schemeClr>
                </a:gs>
                <a:gs pos="32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21</a:t>
              </a:r>
            </a:p>
          </p:txBody>
        </p:sp>
        <p:sp>
          <p:nvSpPr>
            <p:cNvPr id="29" name="Flowchart: Off-page Connector 28"/>
            <p:cNvSpPr/>
            <p:nvPr/>
          </p:nvSpPr>
          <p:spPr>
            <a:xfrm>
              <a:off x="4556991" y="5842000"/>
              <a:ext cx="781050" cy="919293"/>
            </a:xfrm>
            <a:prstGeom prst="flowChartOffpageConnector">
              <a:avLst/>
            </a:prstGeom>
            <a:gradFill flip="none" rotWithShape="1">
              <a:gsLst>
                <a:gs pos="50000">
                  <a:schemeClr val="accent3">
                    <a:lumMod val="40000"/>
                    <a:lumOff val="60000"/>
                  </a:schemeClr>
                </a:gs>
                <a:gs pos="32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10</a:t>
              </a:r>
            </a:p>
          </p:txBody>
        </p:sp>
        <p:sp>
          <p:nvSpPr>
            <p:cNvPr id="35" name="Flowchart: Connector 34"/>
            <p:cNvSpPr/>
            <p:nvPr/>
          </p:nvSpPr>
          <p:spPr>
            <a:xfrm>
              <a:off x="4175538" y="3752446"/>
              <a:ext cx="737268" cy="675197"/>
            </a:xfrm>
            <a:prstGeom prst="flowChartConnector">
              <a:avLst/>
            </a:prstGeom>
            <a:gradFill flip="none" rotWithShape="1">
              <a:gsLst>
                <a:gs pos="14000">
                  <a:schemeClr val="accent1">
                    <a:lumMod val="67000"/>
                  </a:schemeClr>
                </a:gs>
                <a:gs pos="91000">
                  <a:schemeClr val="accent1">
                    <a:lumMod val="97000"/>
                    <a:lumOff val="3000"/>
                  </a:schemeClr>
                </a:gs>
                <a:gs pos="71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/>
                <a:t>24ID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>
              <a:off x="4553527" y="4139033"/>
              <a:ext cx="3464" cy="80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26" idx="2"/>
            </p:cNvCxnSpPr>
            <p:nvPr/>
          </p:nvCxnSpPr>
          <p:spPr>
            <a:xfrm flipV="1">
              <a:off x="4551063" y="2304748"/>
              <a:ext cx="396453" cy="1834285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27" idx="1"/>
            </p:cNvCxnSpPr>
            <p:nvPr/>
          </p:nvCxnSpPr>
          <p:spPr>
            <a:xfrm flipV="1">
              <a:off x="4551063" y="3366776"/>
              <a:ext cx="820498" cy="762054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endCxn id="28" idx="1"/>
            </p:cNvCxnSpPr>
            <p:nvPr/>
          </p:nvCxnSpPr>
          <p:spPr>
            <a:xfrm>
              <a:off x="4551063" y="4139032"/>
              <a:ext cx="969637" cy="721230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endCxn id="29" idx="0"/>
            </p:cNvCxnSpPr>
            <p:nvPr/>
          </p:nvCxnSpPr>
          <p:spPr>
            <a:xfrm>
              <a:off x="4544172" y="4139032"/>
              <a:ext cx="403344" cy="1702968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472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6000"/>
                    </a14:imgEffect>
                  </a14:imgLayer>
                </a14:imgProps>
              </a:ext>
            </a:extLst>
          </a:blip>
          <a:srcRect/>
          <a:stretch>
            <a:fillRect l="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99545" y="1406236"/>
            <a:ext cx="619529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002060"/>
                </a:solidFill>
              </a:rPr>
              <a:t>Agenda</a:t>
            </a:r>
          </a:p>
          <a:p>
            <a:endParaRPr lang="en-IN" sz="2400" dirty="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en-IN" sz="2400" dirty="0">
                <a:solidFill>
                  <a:srgbClr val="002060"/>
                </a:solidFill>
              </a:rPr>
              <a:t>Business Task</a:t>
            </a:r>
          </a:p>
          <a:p>
            <a:pPr marL="342900" indent="-342900">
              <a:buAutoNum type="arabicPeriod"/>
            </a:pPr>
            <a:endParaRPr lang="en-IN" sz="2400" dirty="0">
              <a:solidFill>
                <a:srgbClr val="002060"/>
              </a:solidFill>
            </a:endParaRPr>
          </a:p>
          <a:p>
            <a:pPr marL="342900" lvl="0" indent="-342900">
              <a:buAutoNum type="arabicPeriod"/>
            </a:pPr>
            <a:r>
              <a:rPr lang="en-US" sz="2400" dirty="0">
                <a:solidFill>
                  <a:srgbClr val="002060"/>
                </a:solidFill>
              </a:rPr>
              <a:t>Project overview  &amp; purpose</a:t>
            </a:r>
          </a:p>
          <a:p>
            <a:pPr lvl="0"/>
            <a:endParaRPr lang="en-IN" sz="2400" dirty="0">
              <a:solidFill>
                <a:srgbClr val="002060"/>
              </a:solidFill>
            </a:endParaRPr>
          </a:p>
          <a:p>
            <a:pPr lvl="0"/>
            <a:r>
              <a:rPr lang="en-IN" sz="2400" dirty="0">
                <a:solidFill>
                  <a:srgbClr val="002060"/>
                </a:solidFill>
              </a:rPr>
              <a:t>3. </a:t>
            </a:r>
            <a:r>
              <a:rPr lang="en-US" sz="2400" dirty="0">
                <a:solidFill>
                  <a:srgbClr val="002060"/>
                </a:solidFill>
              </a:rPr>
              <a:t>Data &amp; Analysis</a:t>
            </a:r>
            <a:endParaRPr lang="en-IN" sz="2400" dirty="0">
              <a:solidFill>
                <a:srgbClr val="002060"/>
              </a:solidFill>
            </a:endParaRPr>
          </a:p>
          <a:p>
            <a:endParaRPr lang="en-US" sz="2400" dirty="0">
              <a:solidFill>
                <a:srgbClr val="002060"/>
              </a:solidFill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4. Recommendations and Actionable Steps</a:t>
            </a:r>
            <a:endParaRPr lang="en-IN" sz="2400" dirty="0">
              <a:solidFill>
                <a:srgbClr val="002060"/>
              </a:solidFill>
            </a:endParaRPr>
          </a:p>
          <a:p>
            <a:endParaRPr lang="en-IN" sz="2400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5824682"/>
            <a:ext cx="1339273" cy="1339273"/>
          </a:xfrm>
          <a:prstGeom prst="rect">
            <a:avLst/>
          </a:prstGeom>
        </p:spPr>
      </p:pic>
      <p:sp>
        <p:nvSpPr>
          <p:cNvPr id="21" name="Freeform 20"/>
          <p:cNvSpPr/>
          <p:nvPr/>
        </p:nvSpPr>
        <p:spPr>
          <a:xfrm>
            <a:off x="2171700" y="0"/>
            <a:ext cx="1195533" cy="6858000"/>
          </a:xfrm>
          <a:custGeom>
            <a:avLst/>
            <a:gdLst>
              <a:gd name="connsiteX0" fmla="*/ 0 w 1195533"/>
              <a:gd name="connsiteY0" fmla="*/ 0 h 6858000"/>
              <a:gd name="connsiteX1" fmla="*/ 723900 w 1195533"/>
              <a:gd name="connsiteY1" fmla="*/ 0 h 6858000"/>
              <a:gd name="connsiteX2" fmla="*/ 723900 w 1195533"/>
              <a:gd name="connsiteY2" fmla="*/ 4630535 h 6858000"/>
              <a:gd name="connsiteX3" fmla="*/ 1195533 w 1195533"/>
              <a:gd name="connsiteY3" fmla="*/ 4865260 h 6858000"/>
              <a:gd name="connsiteX4" fmla="*/ 723900 w 1195533"/>
              <a:gd name="connsiteY4" fmla="*/ 5099984 h 6858000"/>
              <a:gd name="connsiteX5" fmla="*/ 723900 w 1195533"/>
              <a:gd name="connsiteY5" fmla="*/ 6858000 h 6858000"/>
              <a:gd name="connsiteX6" fmla="*/ 0 w 11955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5533" h="6858000">
                <a:moveTo>
                  <a:pt x="0" y="0"/>
                </a:moveTo>
                <a:lnTo>
                  <a:pt x="723900" y="0"/>
                </a:lnTo>
                <a:lnTo>
                  <a:pt x="723900" y="4630535"/>
                </a:lnTo>
                <a:lnTo>
                  <a:pt x="1195533" y="4865260"/>
                </a:lnTo>
                <a:lnTo>
                  <a:pt x="723900" y="5099984"/>
                </a:lnTo>
                <a:lnTo>
                  <a:pt x="7239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68000">
                <a:srgbClr val="FFFF99"/>
              </a:gs>
              <a:gs pos="73000">
                <a:schemeClr val="bg2"/>
              </a:gs>
              <a:gs pos="20000">
                <a:schemeClr val="accent4">
                  <a:lumMod val="60000"/>
                  <a:lumOff val="4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Freeform 21"/>
          <p:cNvSpPr/>
          <p:nvPr/>
        </p:nvSpPr>
        <p:spPr>
          <a:xfrm rot="5400000">
            <a:off x="-1370366" y="2837875"/>
            <a:ext cx="6858000" cy="1182250"/>
          </a:xfrm>
          <a:custGeom>
            <a:avLst/>
            <a:gdLst>
              <a:gd name="connsiteX0" fmla="*/ 3180773 w 6858000"/>
              <a:gd name="connsiteY0" fmla="*/ 498764 h 1223818"/>
              <a:gd name="connsiteX1" fmla="*/ 3429001 w 6858000"/>
              <a:gd name="connsiteY1" fmla="*/ 0 h 1223818"/>
              <a:gd name="connsiteX2" fmla="*/ 3677228 w 6858000"/>
              <a:gd name="connsiteY2" fmla="*/ 498764 h 1223818"/>
              <a:gd name="connsiteX3" fmla="*/ 0 w 6858000"/>
              <a:gd name="connsiteY3" fmla="*/ 1223818 h 1223818"/>
              <a:gd name="connsiteX4" fmla="*/ 0 w 6858000"/>
              <a:gd name="connsiteY4" fmla="*/ 499918 h 1223818"/>
              <a:gd name="connsiteX5" fmla="*/ 6858000 w 6858000"/>
              <a:gd name="connsiteY5" fmla="*/ 499918 h 1223818"/>
              <a:gd name="connsiteX6" fmla="*/ 6858000 w 6858000"/>
              <a:gd name="connsiteY6" fmla="*/ 1223818 h 1223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1223818">
                <a:moveTo>
                  <a:pt x="3180773" y="498764"/>
                </a:moveTo>
                <a:lnTo>
                  <a:pt x="3429001" y="0"/>
                </a:lnTo>
                <a:lnTo>
                  <a:pt x="3677228" y="498764"/>
                </a:lnTo>
                <a:close/>
                <a:moveTo>
                  <a:pt x="0" y="1223818"/>
                </a:moveTo>
                <a:lnTo>
                  <a:pt x="0" y="499918"/>
                </a:lnTo>
                <a:lnTo>
                  <a:pt x="6858000" y="499918"/>
                </a:lnTo>
                <a:lnTo>
                  <a:pt x="6858000" y="1223818"/>
                </a:lnTo>
                <a:close/>
              </a:path>
            </a:pathLst>
          </a:custGeom>
          <a:gradFill flip="none" rotWithShape="1">
            <a:gsLst>
              <a:gs pos="38000">
                <a:schemeClr val="accent6">
                  <a:lumMod val="5000"/>
                  <a:lumOff val="95000"/>
                </a:schemeClr>
              </a:gs>
              <a:gs pos="59000">
                <a:schemeClr val="accent6">
                  <a:lumMod val="45000"/>
                  <a:lumOff val="55000"/>
                </a:schemeClr>
              </a:gs>
              <a:gs pos="3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Freeform 24"/>
          <p:cNvSpPr/>
          <p:nvPr/>
        </p:nvSpPr>
        <p:spPr>
          <a:xfrm>
            <a:off x="750036" y="0"/>
            <a:ext cx="1234851" cy="6857997"/>
          </a:xfrm>
          <a:custGeom>
            <a:avLst/>
            <a:gdLst>
              <a:gd name="connsiteX0" fmla="*/ 731984 w 1230748"/>
              <a:gd name="connsiteY0" fmla="*/ 1776850 h 6858000"/>
              <a:gd name="connsiteX1" fmla="*/ 1230748 w 1230748"/>
              <a:gd name="connsiteY1" fmla="*/ 2025078 h 6858000"/>
              <a:gd name="connsiteX2" fmla="*/ 731984 w 1230748"/>
              <a:gd name="connsiteY2" fmla="*/ 2273305 h 6858000"/>
              <a:gd name="connsiteX3" fmla="*/ 0 w 1230748"/>
              <a:gd name="connsiteY3" fmla="*/ 0 h 6858000"/>
              <a:gd name="connsiteX4" fmla="*/ 723900 w 1230748"/>
              <a:gd name="connsiteY4" fmla="*/ 0 h 6858000"/>
              <a:gd name="connsiteX5" fmla="*/ 723900 w 1230748"/>
              <a:gd name="connsiteY5" fmla="*/ 6858000 h 6858000"/>
              <a:gd name="connsiteX6" fmla="*/ 0 w 123074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0748" h="6858000">
                <a:moveTo>
                  <a:pt x="731984" y="1776850"/>
                </a:moveTo>
                <a:lnTo>
                  <a:pt x="1230748" y="2025078"/>
                </a:lnTo>
                <a:lnTo>
                  <a:pt x="731984" y="2273305"/>
                </a:lnTo>
                <a:close/>
                <a:moveTo>
                  <a:pt x="0" y="0"/>
                </a:moveTo>
                <a:lnTo>
                  <a:pt x="723900" y="0"/>
                </a:lnTo>
                <a:lnTo>
                  <a:pt x="7239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0"/>
                  <a:lumOff val="100000"/>
                </a:schemeClr>
              </a:gs>
              <a:gs pos="2000">
                <a:schemeClr val="accent3">
                  <a:lumMod val="0"/>
                  <a:lumOff val="100000"/>
                </a:schemeClr>
              </a:gs>
              <a:gs pos="47000">
                <a:schemeClr val="accent3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Freeform 27">
            <a:hlinkClick r:id="rId5" action="ppaction://hlinksldjump"/>
          </p:cNvPr>
          <p:cNvSpPr/>
          <p:nvPr/>
        </p:nvSpPr>
        <p:spPr>
          <a:xfrm>
            <a:off x="0" y="-2"/>
            <a:ext cx="1263658" cy="6858000"/>
          </a:xfrm>
          <a:custGeom>
            <a:avLst/>
            <a:gdLst>
              <a:gd name="connsiteX0" fmla="*/ 740931 w 1239695"/>
              <a:gd name="connsiteY0" fmla="*/ 631538 h 6858000"/>
              <a:gd name="connsiteX1" fmla="*/ 1239695 w 1239695"/>
              <a:gd name="connsiteY1" fmla="*/ 879766 h 6858000"/>
              <a:gd name="connsiteX2" fmla="*/ 740931 w 1239695"/>
              <a:gd name="connsiteY2" fmla="*/ 1127993 h 6858000"/>
              <a:gd name="connsiteX3" fmla="*/ 0 w 1239695"/>
              <a:gd name="connsiteY3" fmla="*/ 0 h 6858000"/>
              <a:gd name="connsiteX4" fmla="*/ 723900 w 1239695"/>
              <a:gd name="connsiteY4" fmla="*/ 0 h 6858000"/>
              <a:gd name="connsiteX5" fmla="*/ 723900 w 1239695"/>
              <a:gd name="connsiteY5" fmla="*/ 6858000 h 6858000"/>
              <a:gd name="connsiteX6" fmla="*/ 0 w 123969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9695" h="6858000">
                <a:moveTo>
                  <a:pt x="740931" y="631538"/>
                </a:moveTo>
                <a:lnTo>
                  <a:pt x="1239695" y="879766"/>
                </a:lnTo>
                <a:lnTo>
                  <a:pt x="740931" y="1127993"/>
                </a:lnTo>
                <a:close/>
                <a:moveTo>
                  <a:pt x="0" y="0"/>
                </a:moveTo>
                <a:lnTo>
                  <a:pt x="723900" y="0"/>
                </a:lnTo>
                <a:lnTo>
                  <a:pt x="7239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33000">
                <a:schemeClr val="accent1">
                  <a:lumMod val="0"/>
                  <a:lumOff val="100000"/>
                </a:schemeClr>
              </a:gs>
              <a:gs pos="42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hlinkClick r:id="rId6" action="ppaction://hlinksldjump"/>
          </p:cNvPr>
          <p:cNvSpPr txBox="1"/>
          <p:nvPr/>
        </p:nvSpPr>
        <p:spPr>
          <a:xfrm>
            <a:off x="2171700" y="3244333"/>
            <a:ext cx="45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3</a:t>
            </a:r>
          </a:p>
        </p:txBody>
      </p:sp>
      <p:sp>
        <p:nvSpPr>
          <p:cNvPr id="35" name="TextBox 34">
            <a:hlinkClick r:id="rId7" action="ppaction://hlinksldjump"/>
          </p:cNvPr>
          <p:cNvSpPr txBox="1"/>
          <p:nvPr/>
        </p:nvSpPr>
        <p:spPr>
          <a:xfrm>
            <a:off x="758590" y="720499"/>
            <a:ext cx="45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</a:t>
            </a:r>
          </a:p>
        </p:txBody>
      </p:sp>
      <p:sp>
        <p:nvSpPr>
          <p:cNvPr id="36" name="TextBox 35">
            <a:hlinkClick r:id="rId8" action="ppaction://hlinksldjump"/>
          </p:cNvPr>
          <p:cNvSpPr txBox="1"/>
          <p:nvPr/>
        </p:nvSpPr>
        <p:spPr>
          <a:xfrm>
            <a:off x="1476534" y="1848259"/>
            <a:ext cx="45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2</a:t>
            </a:r>
          </a:p>
        </p:txBody>
      </p:sp>
      <p:sp>
        <p:nvSpPr>
          <p:cNvPr id="37" name="TextBox 36">
            <a:hlinkClick r:id="rId9" action="ppaction://hlinksldjump"/>
          </p:cNvPr>
          <p:cNvSpPr txBox="1"/>
          <p:nvPr/>
        </p:nvSpPr>
        <p:spPr>
          <a:xfrm>
            <a:off x="2836573" y="4695599"/>
            <a:ext cx="45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27613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5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0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0" y="5824682"/>
            <a:ext cx="1339273" cy="13392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64560" y="2428240"/>
            <a:ext cx="873760" cy="64633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3600" b="1" dirty="0">
                <a:ln w="0"/>
                <a:solidFill>
                  <a:srgbClr val="DE6C5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2093898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0" y="5824682"/>
            <a:ext cx="1339273" cy="13392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26160" y="1087120"/>
            <a:ext cx="1008634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What We have learned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Device was used more frequently and consistently to track actively rather than sleep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Users tend to tracks sleep much more on weekends(35%) than weekdays.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There wasn’t significant variation in activity tracking between weekdays &amp; weekends.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People are active very much on weekends (Saturday) than weekdays.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 In 15-20 hrs up to average 9122 steps taken to burnt the calories of 2432.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Users wouldn’t have much active minutes than sedentary minutes.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Frequency is higher on Friday as 153.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4778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0" y="5824682"/>
            <a:ext cx="1339273" cy="13392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81760" y="1076960"/>
            <a:ext cx="96316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Real Scenario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More interested in tracking activity or in tracking sleep? One can guess hours of sleep but not count of steps.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Did consistently wearing device motivate the users to take better care for activity and sleep?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Sleep and weight data is need more data to solve.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4723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0" y="5824682"/>
            <a:ext cx="1339273" cy="13392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98880" y="995680"/>
            <a:ext cx="10312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Action Recommended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Encourage fitness goal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Focus on tracking activity and sleep.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Emphasis on battery life and </a:t>
            </a:r>
            <a:r>
              <a:rPr lang="en-IN" dirty="0" err="1"/>
              <a:t>comfortness</a:t>
            </a:r>
            <a:r>
              <a:rPr lang="en-IN" dirty="0"/>
              <a:t> of watch to be worn or not.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Access for any barriers to preventing users from engaging in features like weight logging, syncing with Bluetooth scales, fashionable straps.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Personalize notifications to individual fitness habits as fitness schedules.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1156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7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0" y="5824682"/>
            <a:ext cx="1339273" cy="13392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8000" y="640080"/>
            <a:ext cx="4206240" cy="120032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alpha val="51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Contact me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Email:</a:t>
            </a:r>
          </a:p>
          <a:p>
            <a:r>
              <a:rPr lang="en-IN" dirty="0">
                <a:solidFill>
                  <a:schemeClr val="bg1"/>
                </a:solidFill>
              </a:rPr>
              <a:t>arpitapriyadarsinee01@gmail.com</a:t>
            </a:r>
          </a:p>
        </p:txBody>
      </p:sp>
    </p:spTree>
    <p:extLst>
      <p:ext uri="{BB962C8B-B14F-4D97-AF65-F5344CB8AC3E}">
        <p14:creationId xmlns:p14="http://schemas.microsoft.com/office/powerpoint/2010/main" val="544544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7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0" y="5824682"/>
            <a:ext cx="1339273" cy="133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60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5360" y="2987040"/>
            <a:ext cx="766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IN" sz="40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2"/>
                </a:solidFill>
              </a:rPr>
              <a:t> BUSINESS TASKS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0" y="5824682"/>
            <a:ext cx="1339273" cy="133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74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57249" y="476250"/>
            <a:ext cx="1045845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400" b="1" u="sng" dirty="0">
                <a:solidFill>
                  <a:srgbClr val="002060"/>
                </a:solidFill>
              </a:rPr>
              <a:t>Business Task</a:t>
            </a:r>
          </a:p>
          <a:p>
            <a:pPr marL="342900" indent="-342900">
              <a:buAutoNum type="arabicPeriod"/>
            </a:pPr>
            <a:endParaRPr lang="en-IN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02060"/>
                </a:solidFill>
              </a:rPr>
              <a:t>Since it was founded in 2013, </a:t>
            </a:r>
            <a:r>
              <a:rPr lang="en-IN" dirty="0" err="1">
                <a:solidFill>
                  <a:srgbClr val="002060"/>
                </a:solidFill>
              </a:rPr>
              <a:t>Bellabeat</a:t>
            </a:r>
            <a:r>
              <a:rPr lang="en-IN" dirty="0">
                <a:solidFill>
                  <a:srgbClr val="002060"/>
                </a:solidFill>
              </a:rPr>
              <a:t> has expanding rapidly and swiftly positioned itself as a       </a:t>
            </a:r>
          </a:p>
          <a:p>
            <a:r>
              <a:rPr lang="en-IN" dirty="0">
                <a:solidFill>
                  <a:srgbClr val="002060"/>
                </a:solidFill>
              </a:rPr>
              <a:t>     tech-driven wellness company for women. </a:t>
            </a:r>
          </a:p>
          <a:p>
            <a:endParaRPr lang="en-IN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02060"/>
                </a:solidFill>
              </a:rPr>
              <a:t>Our Business Task is to analyse the fitness data to guide marketing strategies for </a:t>
            </a:r>
            <a:r>
              <a:rPr lang="en-IN" dirty="0" err="1">
                <a:solidFill>
                  <a:srgbClr val="002060"/>
                </a:solidFill>
              </a:rPr>
              <a:t>bellabeat</a:t>
            </a:r>
            <a:r>
              <a:rPr lang="en-IN" dirty="0">
                <a:solidFill>
                  <a:srgbClr val="002060"/>
                </a:solidFill>
              </a:rPr>
              <a:t> to    </a:t>
            </a:r>
          </a:p>
          <a:p>
            <a:r>
              <a:rPr lang="en-IN" dirty="0">
                <a:solidFill>
                  <a:srgbClr val="002060"/>
                </a:solidFill>
              </a:rPr>
              <a:t>     grow as a global player.</a:t>
            </a:r>
          </a:p>
          <a:p>
            <a:endParaRPr lang="en-IN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02060"/>
                </a:solidFill>
              </a:rPr>
              <a:t>The company has 5 focus products: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rgbClr val="002060"/>
                </a:solidFill>
              </a:rPr>
              <a:t>Bellabeat</a:t>
            </a:r>
            <a:r>
              <a:rPr lang="en-IN" dirty="0">
                <a:solidFill>
                  <a:srgbClr val="002060"/>
                </a:solidFill>
              </a:rPr>
              <a:t> app- </a:t>
            </a:r>
          </a:p>
          <a:p>
            <a:pPr lvl="2"/>
            <a:r>
              <a:rPr lang="en-IN" dirty="0">
                <a:solidFill>
                  <a:srgbClr val="002060"/>
                </a:solidFill>
              </a:rPr>
              <a:t>	It </a:t>
            </a:r>
            <a:r>
              <a:rPr lang="en-US" dirty="0">
                <a:solidFill>
                  <a:srgbClr val="002060"/>
                </a:solidFill>
              </a:rPr>
              <a:t>connects to line of smart wellness products which tracks activity, sleep, 	stress, menstrual cycle, and mindfulness habits.</a:t>
            </a:r>
            <a:endParaRPr lang="en-IN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2060"/>
                </a:solidFill>
              </a:rPr>
              <a:t>Leaf- </a:t>
            </a:r>
          </a:p>
          <a:p>
            <a:pPr lvl="3"/>
            <a:r>
              <a:rPr lang="en-IN" dirty="0">
                <a:solidFill>
                  <a:srgbClr val="002060"/>
                </a:solidFill>
              </a:rPr>
              <a:t>	</a:t>
            </a:r>
            <a:r>
              <a:rPr lang="en-US" dirty="0">
                <a:solidFill>
                  <a:srgbClr val="002060"/>
                </a:solidFill>
              </a:rPr>
              <a:t>Classic wellness tracker can be worn as a bracelet, necklace, or clip which   </a:t>
            </a:r>
          </a:p>
          <a:p>
            <a:pPr lvl="3"/>
            <a:r>
              <a:rPr lang="en-US" dirty="0">
                <a:solidFill>
                  <a:srgbClr val="002060"/>
                </a:solidFill>
              </a:rPr>
              <a:t>        connects to the app to track activities.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2060"/>
                </a:solidFill>
              </a:rPr>
              <a:t>Time- </a:t>
            </a:r>
          </a:p>
          <a:p>
            <a:pPr lvl="3"/>
            <a:r>
              <a:rPr lang="en-IN" dirty="0">
                <a:solidFill>
                  <a:srgbClr val="002060"/>
                </a:solidFill>
              </a:rPr>
              <a:t>	</a:t>
            </a:r>
            <a:r>
              <a:rPr lang="en-US" dirty="0">
                <a:solidFill>
                  <a:srgbClr val="002060"/>
                </a:solidFill>
              </a:rPr>
              <a:t>It provides the insights into daily wellness.</a:t>
            </a:r>
            <a:endParaRPr lang="en-IN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2060"/>
                </a:solidFill>
              </a:rPr>
              <a:t>Spring- </a:t>
            </a:r>
          </a:p>
          <a:p>
            <a:pPr lvl="1"/>
            <a:r>
              <a:rPr lang="en-IN" dirty="0">
                <a:solidFill>
                  <a:srgbClr val="002060"/>
                </a:solidFill>
              </a:rPr>
              <a:t>		</a:t>
            </a:r>
            <a:r>
              <a:rPr lang="en-US" dirty="0">
                <a:solidFill>
                  <a:srgbClr val="002060"/>
                </a:solidFill>
              </a:rPr>
              <a:t>It’s a water bottle that tracks daily water intake using smart technology</a:t>
            </a:r>
            <a:endParaRPr lang="en-IN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rgbClr val="002060"/>
                </a:solidFill>
              </a:rPr>
              <a:t>Bellabeat</a:t>
            </a:r>
            <a:r>
              <a:rPr lang="en-IN" dirty="0">
                <a:solidFill>
                  <a:srgbClr val="002060"/>
                </a:solidFill>
              </a:rPr>
              <a:t> membership- </a:t>
            </a:r>
          </a:p>
          <a:p>
            <a:pPr lvl="1"/>
            <a:r>
              <a:rPr lang="en-IN" dirty="0">
                <a:solidFill>
                  <a:srgbClr val="002060"/>
                </a:solidFill>
              </a:rPr>
              <a:t>		</a:t>
            </a:r>
            <a:r>
              <a:rPr lang="en-US" dirty="0">
                <a:solidFill>
                  <a:srgbClr val="002060"/>
                </a:solidFill>
              </a:rPr>
              <a:t>24/7 access to fully personalized guidance on overall which based on lifestyle 			and goals.</a:t>
            </a:r>
            <a:endParaRPr lang="en-IN" dirty="0">
              <a:solidFill>
                <a:srgbClr val="002060"/>
              </a:solidFill>
            </a:endParaRPr>
          </a:p>
          <a:p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5824682"/>
            <a:ext cx="1339273" cy="133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2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8249" y="523874"/>
            <a:ext cx="875665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solidFill>
                  <a:srgbClr val="002060"/>
                </a:solidFill>
              </a:rPr>
              <a:t>About Dataset</a:t>
            </a:r>
          </a:p>
          <a:p>
            <a:endParaRPr lang="en-IN" sz="2000" dirty="0">
              <a:solidFill>
                <a:srgbClr val="002060"/>
              </a:solidFill>
            </a:endParaRPr>
          </a:p>
          <a:p>
            <a:endParaRPr lang="en-IN" sz="20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02060"/>
                </a:solidFill>
              </a:rPr>
              <a:t>Fitbit Fitness Tracker Data was obtained from Kaggle.com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02060"/>
                </a:solidFill>
              </a:rPr>
              <a:t>This </a:t>
            </a:r>
            <a:r>
              <a:rPr lang="en-US" sz="2000" dirty="0">
                <a:solidFill>
                  <a:srgbClr val="002060"/>
                </a:solidFill>
              </a:rPr>
              <a:t>dataset generated by respondents to a distributed survey via Amazon Mechanical Turk between 03.12.2016-05.12.2016.</a:t>
            </a:r>
          </a:p>
          <a:p>
            <a:endParaRPr lang="en-US" sz="2000" dirty="0">
              <a:solidFill>
                <a:srgbClr val="002060"/>
              </a:solidFill>
            </a:endParaRPr>
          </a:p>
          <a:p>
            <a:endParaRPr lang="en-US" sz="20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</a:rPr>
              <a:t>Limitations:</a:t>
            </a:r>
            <a:endParaRPr lang="en-IN" sz="2000" dirty="0">
              <a:solidFill>
                <a:srgbClr val="002060"/>
              </a:solidFill>
            </a:endParaRPr>
          </a:p>
          <a:p>
            <a:pPr lvl="0"/>
            <a:r>
              <a:rPr lang="en-US" sz="2000" dirty="0">
                <a:solidFill>
                  <a:srgbClr val="002060"/>
                </a:solidFill>
              </a:rPr>
              <a:t>	</a:t>
            </a:r>
            <a:r>
              <a:rPr lang="en-US" sz="2000" dirty="0" err="1">
                <a:solidFill>
                  <a:srgbClr val="002060"/>
                </a:solidFill>
              </a:rPr>
              <a:t>i</a:t>
            </a:r>
            <a:r>
              <a:rPr lang="en-US" sz="2000" dirty="0">
                <a:solidFill>
                  <a:srgbClr val="002060"/>
                </a:solidFill>
              </a:rPr>
              <a:t>. Small sample size</a:t>
            </a:r>
            <a:r>
              <a:rPr lang="en-IN" sz="2000" dirty="0">
                <a:solidFill>
                  <a:srgbClr val="002060"/>
                </a:solidFill>
              </a:rPr>
              <a:t> </a:t>
            </a:r>
            <a:r>
              <a:rPr lang="en-US" sz="2000" dirty="0">
                <a:solidFill>
                  <a:srgbClr val="002060"/>
                </a:solidFill>
              </a:rPr>
              <a:t>collected in 2016</a:t>
            </a:r>
            <a:endParaRPr lang="en-IN" sz="2000" dirty="0">
              <a:solidFill>
                <a:srgbClr val="002060"/>
              </a:solidFill>
            </a:endParaRPr>
          </a:p>
          <a:p>
            <a:pPr lvl="0"/>
            <a:r>
              <a:rPr lang="en-US" sz="2000" dirty="0">
                <a:solidFill>
                  <a:srgbClr val="002060"/>
                </a:solidFill>
              </a:rPr>
              <a:t>	ii. Limited descriptive data on the users</a:t>
            </a:r>
            <a:endParaRPr lang="en-IN" sz="2000" dirty="0">
              <a:solidFill>
                <a:srgbClr val="002060"/>
              </a:solidFill>
            </a:endParaRPr>
          </a:p>
          <a:p>
            <a:pPr lvl="0"/>
            <a:r>
              <a:rPr lang="en-US" sz="2000" dirty="0">
                <a:solidFill>
                  <a:srgbClr val="002060"/>
                </a:solidFill>
              </a:rPr>
              <a:t>	iii. Age, sex, career/lifestyle</a:t>
            </a:r>
            <a:endParaRPr lang="en-IN" sz="20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solidFill>
                <a:srgbClr val="002060"/>
              </a:solidFill>
            </a:endParaRPr>
          </a:p>
          <a:p>
            <a:endParaRPr lang="en-IN" sz="2000" dirty="0">
              <a:solidFill>
                <a:srgbClr val="002060"/>
              </a:solidFill>
            </a:endParaRPr>
          </a:p>
          <a:p>
            <a:endParaRPr lang="en-IN" sz="2000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1075369" y="6046932"/>
            <a:ext cx="87639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solidFill>
                  <a:srgbClr val="002060"/>
                </a:solidFill>
              </a:rPr>
              <a:t>Want to </a:t>
            </a:r>
            <a:r>
              <a:rPr lang="en-IN" sz="900" dirty="0" err="1">
                <a:solidFill>
                  <a:srgbClr val="002060"/>
                </a:solidFill>
              </a:rPr>
              <a:t>Analyze</a:t>
            </a:r>
            <a:r>
              <a:rPr lang="en-IN" sz="900" dirty="0">
                <a:solidFill>
                  <a:srgbClr val="002060"/>
                </a:solidFill>
              </a:rPr>
              <a:t> the Data?? </a:t>
            </a:r>
            <a:r>
              <a:rPr lang="en-US" sz="900" u="sng" dirty="0" err="1">
                <a:solidFill>
                  <a:srgbClr val="002060"/>
                </a:solidFill>
              </a:rPr>
              <a:t>FitBit</a:t>
            </a:r>
            <a:r>
              <a:rPr lang="en-US" sz="900" u="sng" dirty="0">
                <a:solidFill>
                  <a:srgbClr val="002060"/>
                </a:solidFill>
              </a:rPr>
              <a:t> Fitness Tracker Data</a:t>
            </a:r>
            <a:r>
              <a:rPr lang="en-US" sz="900" dirty="0">
                <a:solidFill>
                  <a:srgbClr val="002060"/>
                </a:solidFill>
              </a:rPr>
              <a:t> (CC0: Public Domain, dataset made available through Mobius): License: CC0 1.0 Universal(CC0 1.0). </a:t>
            </a:r>
            <a:r>
              <a:rPr lang="en-US" sz="900" dirty="0">
                <a:solidFill>
                  <a:srgbClr val="002060"/>
                </a:solidFill>
                <a:hlinkClick r:id="rId2"/>
              </a:rPr>
              <a:t>https://www.kaggle.com/datasets/arashnic/fitbit</a:t>
            </a:r>
            <a:endParaRPr lang="en-US" sz="900" dirty="0">
              <a:solidFill>
                <a:srgbClr val="002060"/>
              </a:solidFill>
            </a:endParaRPr>
          </a:p>
          <a:p>
            <a:r>
              <a:rPr lang="en-US" sz="900" dirty="0">
                <a:solidFill>
                  <a:srgbClr val="002060"/>
                </a:solidFill>
              </a:rPr>
              <a:t>Public Domain Dedication : https://www.kaggle.com/datasets/arashnic/fitbit/download?datasetVersionNumber=1</a:t>
            </a:r>
            <a:endParaRPr lang="en-IN" sz="900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5824682"/>
            <a:ext cx="1339273" cy="133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43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36640" y="2194560"/>
            <a:ext cx="995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>
                    <a:lumMod val="50000"/>
                  </a:schemeClr>
                </a:solidFill>
              </a:rPr>
              <a:t>2.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0" y="5824682"/>
            <a:ext cx="1339273" cy="1339273"/>
          </a:xfrm>
          <a:prstGeom prst="rect">
            <a:avLst/>
          </a:prstGeom>
        </p:spPr>
      </p:pic>
      <p:sp>
        <p:nvSpPr>
          <p:cNvPr id="4" name="Isosceles Triangle 3">
            <a:hlinkClick r:id="rId4" action="ppaction://hlinksldjump"/>
          </p:cNvPr>
          <p:cNvSpPr/>
          <p:nvPr/>
        </p:nvSpPr>
        <p:spPr>
          <a:xfrm rot="5400000">
            <a:off x="60960" y="6096000"/>
            <a:ext cx="721360" cy="5486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341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933449"/>
            <a:ext cx="95885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2. </a:t>
            </a:r>
            <a:r>
              <a:rPr lang="en-US" sz="2800" b="1" u="sng" dirty="0">
                <a:solidFill>
                  <a:srgbClr val="002060"/>
                </a:solidFill>
              </a:rPr>
              <a:t>Project overview  &amp; purpose</a:t>
            </a:r>
          </a:p>
          <a:p>
            <a:pPr lvl="0"/>
            <a:endParaRPr lang="en-US" sz="20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2060"/>
                </a:solidFill>
              </a:rPr>
              <a:t> Aim of the Project</a:t>
            </a:r>
            <a:r>
              <a:rPr lang="en-US" sz="2000" dirty="0">
                <a:solidFill>
                  <a:srgbClr val="002060"/>
                </a:solidFill>
              </a:rPr>
              <a:t>-  To determine how consumers use non-</a:t>
            </a:r>
            <a:r>
              <a:rPr lang="en-US" sz="2000" dirty="0" err="1">
                <a:solidFill>
                  <a:srgbClr val="002060"/>
                </a:solidFill>
              </a:rPr>
              <a:t>bella</a:t>
            </a:r>
            <a:r>
              <a:rPr lang="en-US" sz="2000" dirty="0">
                <a:solidFill>
                  <a:srgbClr val="002060"/>
                </a:solidFill>
              </a:rPr>
              <a:t> beats smart 			devices (i.e. Fitbit Activity Trackers &amp; use this insights to 			drive for marketing strategy.</a:t>
            </a:r>
          </a:p>
          <a:p>
            <a:endParaRPr lang="en-US" sz="20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2060"/>
                </a:solidFill>
              </a:rPr>
              <a:t>Questions:</a:t>
            </a:r>
            <a:endParaRPr lang="en-IN" sz="2000" b="1" dirty="0">
              <a:solidFill>
                <a:srgbClr val="002060"/>
              </a:solidFill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2060"/>
                </a:solidFill>
              </a:rPr>
              <a:t>	What trends are present in...</a:t>
            </a:r>
            <a:endParaRPr lang="en-IN" sz="2000" dirty="0">
              <a:solidFill>
                <a:srgbClr val="002060"/>
              </a:solidFill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2060"/>
                </a:solidFill>
              </a:rPr>
              <a:t>	</a:t>
            </a:r>
            <a:r>
              <a:rPr lang="en-US" sz="2000" dirty="0" err="1">
                <a:solidFill>
                  <a:srgbClr val="002060"/>
                </a:solidFill>
              </a:rPr>
              <a:t>i</a:t>
            </a:r>
            <a:r>
              <a:rPr lang="en-US" sz="2000" dirty="0">
                <a:solidFill>
                  <a:srgbClr val="002060"/>
                </a:solidFill>
              </a:rPr>
              <a:t>. Device features used?</a:t>
            </a:r>
            <a:endParaRPr lang="en-IN" sz="2000" dirty="0">
              <a:solidFill>
                <a:srgbClr val="002060"/>
              </a:solidFill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2060"/>
                </a:solidFill>
              </a:rPr>
              <a:t>	ii. Times people record activity?</a:t>
            </a:r>
            <a:endParaRPr lang="en-IN" sz="2000" dirty="0">
              <a:solidFill>
                <a:srgbClr val="002060"/>
              </a:solidFill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2060"/>
                </a:solidFill>
              </a:rPr>
              <a:t>	iii. Sleep delay? </a:t>
            </a:r>
            <a:endParaRPr lang="en-IN" sz="2000" dirty="0">
              <a:solidFill>
                <a:srgbClr val="002060"/>
              </a:solidFill>
            </a:endParaRPr>
          </a:p>
          <a:p>
            <a:r>
              <a:rPr lang="en-US" sz="2000" dirty="0">
                <a:solidFill>
                  <a:srgbClr val="002060"/>
                </a:solidFill>
              </a:rPr>
              <a:t> </a:t>
            </a:r>
          </a:p>
          <a:p>
            <a:endParaRPr lang="en-US" sz="2000" dirty="0">
              <a:solidFill>
                <a:srgbClr val="002060"/>
              </a:solidFill>
            </a:endParaRPr>
          </a:p>
          <a:p>
            <a:endParaRPr lang="en-US" sz="2000" dirty="0">
              <a:solidFill>
                <a:srgbClr val="002060"/>
              </a:solidFill>
            </a:endParaRPr>
          </a:p>
          <a:p>
            <a:endParaRPr lang="en-IN" sz="20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5824682"/>
            <a:ext cx="1339273" cy="133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69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4755" y="850901"/>
            <a:ext cx="42545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Project Background</a:t>
            </a:r>
            <a:endParaRPr lang="en-IN" sz="2400" dirty="0">
              <a:solidFill>
                <a:srgbClr val="002060"/>
              </a:solidFill>
            </a:endParaRPr>
          </a:p>
          <a:p>
            <a:pPr lvl="0"/>
            <a:endParaRPr lang="en-US" sz="2000" dirty="0">
              <a:solidFill>
                <a:srgbClr val="002060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</a:rPr>
              <a:t>High tech smart device company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en-IN" sz="2000" dirty="0">
              <a:solidFill>
                <a:srgbClr val="002060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</a:rPr>
              <a:t>Focused on women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en-IN" sz="2000" dirty="0">
              <a:solidFill>
                <a:srgbClr val="002060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</a:rPr>
              <a:t>Products track</a:t>
            </a:r>
            <a:endParaRPr lang="en-IN" sz="2000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Physical activities</a:t>
            </a:r>
            <a:endParaRPr lang="en-IN" sz="2000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Sleep pattern</a:t>
            </a:r>
            <a:endParaRPr lang="en-IN" sz="2000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Heart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755" y="2305618"/>
            <a:ext cx="7308345" cy="3610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5824682"/>
            <a:ext cx="1339273" cy="133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4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44500"/>
            <a:ext cx="50292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u="sng" dirty="0">
                <a:solidFill>
                  <a:srgbClr val="002060"/>
                </a:solidFill>
              </a:rPr>
              <a:t>Data Overview</a:t>
            </a:r>
            <a:endParaRPr lang="en-IN" sz="3200" b="1" u="sng" dirty="0">
              <a:solidFill>
                <a:srgbClr val="002060"/>
              </a:solidFill>
            </a:endParaRPr>
          </a:p>
          <a:p>
            <a:pPr lvl="0"/>
            <a:endParaRPr lang="en-US" sz="2000" dirty="0">
              <a:solidFill>
                <a:srgbClr val="00206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Total Considered ID – 33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00206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2060"/>
                </a:solidFill>
              </a:rPr>
              <a:t>FitBit</a:t>
            </a:r>
            <a:r>
              <a:rPr lang="en-US" sz="2000" dirty="0">
                <a:solidFill>
                  <a:srgbClr val="002060"/>
                </a:solidFill>
              </a:rPr>
              <a:t> Fitness Tracker Data</a:t>
            </a:r>
            <a:endParaRPr lang="en-IN" sz="20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Physical Activity			</a:t>
            </a:r>
            <a:endParaRPr lang="en-IN" sz="2000" dirty="0">
              <a:solidFill>
                <a:srgbClr val="002060"/>
              </a:solidFill>
            </a:endParaRPr>
          </a:p>
          <a:p>
            <a:pPr lvl="2"/>
            <a:r>
              <a:rPr lang="en-US" sz="2000" dirty="0">
                <a:solidFill>
                  <a:srgbClr val="002060"/>
                </a:solidFill>
              </a:rPr>
              <a:t>Daily Activity</a:t>
            </a:r>
            <a:endParaRPr lang="en-IN" sz="2000" dirty="0">
              <a:solidFill>
                <a:srgbClr val="002060"/>
              </a:solidFill>
            </a:endParaRPr>
          </a:p>
          <a:p>
            <a:pPr lvl="2"/>
            <a:r>
              <a:rPr lang="en-US" sz="2000" dirty="0">
                <a:solidFill>
                  <a:srgbClr val="002060"/>
                </a:solidFill>
              </a:rPr>
              <a:t>Intensity</a:t>
            </a:r>
            <a:endParaRPr lang="en-IN" sz="2000" dirty="0">
              <a:solidFill>
                <a:srgbClr val="002060"/>
              </a:solidFill>
            </a:endParaRPr>
          </a:p>
          <a:p>
            <a:pPr lvl="2"/>
            <a:r>
              <a:rPr lang="en-US" sz="2000" dirty="0">
                <a:solidFill>
                  <a:srgbClr val="002060"/>
                </a:solidFill>
              </a:rPr>
              <a:t>Steps</a:t>
            </a:r>
          </a:p>
          <a:p>
            <a:pPr lvl="2"/>
            <a:endParaRPr lang="en-IN" sz="20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5" r="7835"/>
          <a:stretch/>
        </p:blipFill>
        <p:spPr>
          <a:xfrm>
            <a:off x="6537304" y="4107041"/>
            <a:ext cx="4054495" cy="23943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2" t="22898" r="2340" b="16522"/>
          <a:stretch/>
        </p:blipFill>
        <p:spPr>
          <a:xfrm>
            <a:off x="507999" y="3937000"/>
            <a:ext cx="5689601" cy="337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87900" y="2475445"/>
            <a:ext cx="261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Physiology</a:t>
            </a:r>
            <a:endParaRPr lang="en-IN" sz="2000" dirty="0">
              <a:solidFill>
                <a:srgbClr val="002060"/>
              </a:solidFill>
            </a:endParaRPr>
          </a:p>
          <a:p>
            <a:pPr lvl="2"/>
            <a:r>
              <a:rPr lang="en-US" sz="2000" dirty="0">
                <a:solidFill>
                  <a:srgbClr val="002060"/>
                </a:solidFill>
              </a:rPr>
              <a:t>Heart rate</a:t>
            </a:r>
            <a:endParaRPr lang="en-IN" sz="2000" dirty="0">
              <a:solidFill>
                <a:srgbClr val="002060"/>
              </a:solidFill>
            </a:endParaRPr>
          </a:p>
          <a:p>
            <a:pPr lvl="2"/>
            <a:r>
              <a:rPr lang="en-US" sz="2000" dirty="0">
                <a:solidFill>
                  <a:srgbClr val="002060"/>
                </a:solidFill>
              </a:rPr>
              <a:t>Calories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88400" y="2475445"/>
            <a:ext cx="2603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Monitoring</a:t>
            </a:r>
            <a:endParaRPr lang="en-IN" sz="2000" dirty="0">
              <a:solidFill>
                <a:srgbClr val="002060"/>
              </a:solidFill>
            </a:endParaRPr>
          </a:p>
          <a:p>
            <a:pPr lvl="2"/>
            <a:r>
              <a:rPr lang="en-US" sz="2000" dirty="0">
                <a:solidFill>
                  <a:srgbClr val="002060"/>
                </a:solidFill>
              </a:rPr>
              <a:t>Weight</a:t>
            </a:r>
            <a:endParaRPr lang="en-IN" sz="2000" dirty="0">
              <a:solidFill>
                <a:srgbClr val="002060"/>
              </a:solidFill>
            </a:endParaRPr>
          </a:p>
          <a:p>
            <a:r>
              <a:rPr lang="en-US" sz="2000" dirty="0">
                <a:solidFill>
                  <a:srgbClr val="002060"/>
                </a:solidFill>
              </a:rPr>
              <a:t>	Sleep</a:t>
            </a:r>
            <a:endParaRPr lang="en-IN" sz="2000" dirty="0">
              <a:solidFill>
                <a:srgbClr val="00206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5824682"/>
            <a:ext cx="1339273" cy="133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50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11613</TotalTime>
  <Words>1014</Words>
  <Application>Microsoft Office PowerPoint</Application>
  <PresentationFormat>Widescreen</PresentationFormat>
  <Paragraphs>254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Baskerville Old Face</vt:lpstr>
      <vt:lpstr>Calibri</vt:lpstr>
      <vt:lpstr>Rockwell</vt:lpstr>
      <vt:lpstr>Rockwell Condensed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DESON</cp:lastModifiedBy>
  <cp:revision>113</cp:revision>
  <dcterms:created xsi:type="dcterms:W3CDTF">2023-02-21T18:31:56Z</dcterms:created>
  <dcterms:modified xsi:type="dcterms:W3CDTF">2023-03-04T14:56:26Z</dcterms:modified>
</cp:coreProperties>
</file>